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71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55" autoAdjust="0"/>
    <p:restoredTop sz="94660"/>
  </p:normalViewPr>
  <p:slideViewPr>
    <p:cSldViewPr snapToGrid="0">
      <p:cViewPr>
        <p:scale>
          <a:sx n="90" d="100"/>
          <a:sy n="90" d="100"/>
        </p:scale>
        <p:origin x="-403" y="-211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7.png"/></Relationships>
</file>

<file path=ppt/diagrams/_rels/data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16.jpeg"/></Relationships>
</file>

<file path=ppt/diagrams/_rels/data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7.jpeg"/></Relationships>
</file>

<file path=ppt/diagrams/_rels/data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8.jpeg"/></Relationships>
</file>

<file path=ppt/diagrams/_rels/data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9.png"/></Relationships>
</file>

<file path=ppt/diagrams/_rels/data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7.png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8.png"/></Relationships>
</file>

<file path=ppt/diagrams/_rels/data3.xml.rels><?xml version="1.0" encoding="UTF-8" standalone="yes"?>
<Relationships xmlns="http://schemas.openxmlformats.org/package/2006/relationships"><Relationship Id="rId1" Type="http://schemas.openxmlformats.org/officeDocument/2006/relationships/image" Target="../media/image7.png"/></Relationships>
</file>

<file path=ppt/diagrams/_rels/data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0.png"/></Relationships>
</file>

<file path=ppt/diagrams/_rels/data5.xml.rels><?xml version="1.0" encoding="UTF-8" standalone="yes"?>
<Relationships xmlns="http://schemas.openxmlformats.org/package/2006/relationships"><Relationship Id="rId1" Type="http://schemas.openxmlformats.org/officeDocument/2006/relationships/image" Target="../media/image11.jpeg"/></Relationships>
</file>

<file path=ppt/diagrams/_rels/data6.xml.rels><?xml version="1.0" encoding="UTF-8" standalone="yes"?>
<Relationships xmlns="http://schemas.openxmlformats.org/package/2006/relationships"><Relationship Id="rId1" Type="http://schemas.openxmlformats.org/officeDocument/2006/relationships/image" Target="../media/image12.jpeg"/></Relationships>
</file>

<file path=ppt/diagrams/_rels/data7.xml.rels><?xml version="1.0" encoding="UTF-8" standalone="yes"?>
<Relationships xmlns="http://schemas.openxmlformats.org/package/2006/relationships"><Relationship Id="rId1" Type="http://schemas.openxmlformats.org/officeDocument/2006/relationships/image" Target="../media/image13.jpeg"/></Relationships>
</file>

<file path=ppt/diagrams/_rels/data8.xml.rels><?xml version="1.0" encoding="UTF-8" standalone="yes"?>
<Relationships xmlns="http://schemas.openxmlformats.org/package/2006/relationships"><Relationship Id="rId1" Type="http://schemas.openxmlformats.org/officeDocument/2006/relationships/image" Target="../media/image14.jpeg"/></Relationships>
</file>

<file path=ppt/diagrams/_rels/data9.xml.rels><?xml version="1.0" encoding="UTF-8" standalone="yes"?>
<Relationships xmlns="http://schemas.openxmlformats.org/package/2006/relationships"><Relationship Id="rId1" Type="http://schemas.openxmlformats.org/officeDocument/2006/relationships/image" Target="../media/image15.jpe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7.png"/></Relationships>
</file>

<file path=ppt/diagrams/_rels/drawing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16.jpeg"/></Relationships>
</file>

<file path=ppt/diagrams/_rels/drawing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7.jpeg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8.png"/></Relationships>
</file>

<file path=ppt/diagrams/_rels/drawing3.xml.rels><?xml version="1.0" encoding="UTF-8" standalone="yes"?>
<Relationships xmlns="http://schemas.openxmlformats.org/package/2006/relationships"><Relationship Id="rId1" Type="http://schemas.openxmlformats.org/officeDocument/2006/relationships/image" Target="../media/image7.png"/></Relationships>
</file>

<file path=ppt/diagrams/_rels/drawing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0.png"/></Relationships>
</file>

<file path=ppt/diagrams/_rels/drawing5.xml.rels><?xml version="1.0" encoding="UTF-8" standalone="yes"?>
<Relationships xmlns="http://schemas.openxmlformats.org/package/2006/relationships"><Relationship Id="rId1" Type="http://schemas.openxmlformats.org/officeDocument/2006/relationships/image" Target="../media/image11.jpeg"/></Relationships>
</file>

<file path=ppt/diagrams/_rels/drawing6.xml.rels><?xml version="1.0" encoding="UTF-8" standalone="yes"?>
<Relationships xmlns="http://schemas.openxmlformats.org/package/2006/relationships"><Relationship Id="rId1" Type="http://schemas.openxmlformats.org/officeDocument/2006/relationships/image" Target="../media/image12.jpeg"/></Relationships>
</file>

<file path=ppt/diagrams/_rels/drawing7.xml.rels><?xml version="1.0" encoding="UTF-8" standalone="yes"?>
<Relationships xmlns="http://schemas.openxmlformats.org/package/2006/relationships"><Relationship Id="rId1" Type="http://schemas.openxmlformats.org/officeDocument/2006/relationships/image" Target="../media/image13.jpeg"/></Relationships>
</file>

<file path=ppt/diagrams/_rels/drawing8.xml.rels><?xml version="1.0" encoding="UTF-8" standalone="yes"?>
<Relationships xmlns="http://schemas.openxmlformats.org/package/2006/relationships"><Relationship Id="rId1" Type="http://schemas.openxmlformats.org/officeDocument/2006/relationships/image" Target="../media/image14.jpeg"/></Relationships>
</file>

<file path=ppt/diagrams/_rels/drawing9.xml.rels><?xml version="1.0" encoding="UTF-8" standalone="yes"?>
<Relationships xmlns="http://schemas.openxmlformats.org/package/2006/relationships"><Relationship Id="rId1" Type="http://schemas.openxmlformats.org/officeDocument/2006/relationships/image" Target="../media/image15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1ACD65F-505F-4A33-BAA5-5C4B466F01A2}" type="doc">
      <dgm:prSet loTypeId="urn:microsoft.com/office/officeart/2008/layout/BubblePictureList" loCatId="picture" qsTypeId="urn:microsoft.com/office/officeart/2005/8/quickstyle/simple1" qsCatId="simple" csTypeId="urn:microsoft.com/office/officeart/2005/8/colors/accent1_2" csCatId="accent1" phldr="1"/>
      <dgm:spPr/>
    </dgm:pt>
    <dgm:pt modelId="{92200505-7C07-410B-95DD-505DEE469E1F}">
      <dgm:prSet phldrT="[Text]"/>
      <dgm:spPr/>
      <dgm:t>
        <a:bodyPr/>
        <a:lstStyle/>
        <a:p>
          <a:r>
            <a:rPr lang="en-US" dirty="0" smtClean="0">
              <a:solidFill>
                <a:schemeClr val="bg1"/>
              </a:solidFill>
            </a:rPr>
            <a:t>Restaurant</a:t>
          </a:r>
          <a:r>
            <a:rPr lang="en-US" dirty="0" smtClean="0"/>
            <a:t> </a:t>
          </a:r>
          <a:endParaRPr lang="en-US" dirty="0"/>
        </a:p>
      </dgm:t>
    </dgm:pt>
    <dgm:pt modelId="{050EAE28-CCA8-49EA-AF55-882E8E66ABE2}" type="parTrans" cxnId="{E0619CB6-32F9-4A64-A1C0-EAA4C15B42E0}">
      <dgm:prSet/>
      <dgm:spPr/>
      <dgm:t>
        <a:bodyPr/>
        <a:lstStyle/>
        <a:p>
          <a:endParaRPr lang="en-US"/>
        </a:p>
      </dgm:t>
    </dgm:pt>
    <dgm:pt modelId="{7A2920C0-8400-4456-BF16-F1C9D3240ECF}" type="sibTrans" cxnId="{E0619CB6-32F9-4A64-A1C0-EAA4C15B42E0}">
      <dgm:prSet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9000" r="-59000"/>
          </a:stretch>
        </a:blipFill>
      </dgm:spPr>
      <dgm:t>
        <a:bodyPr/>
        <a:lstStyle/>
        <a:p>
          <a:endParaRPr lang="en-US"/>
        </a:p>
      </dgm:t>
    </dgm:pt>
    <dgm:pt modelId="{B1FF2F36-C5E9-4724-BDB7-54F3314676CD}" type="pres">
      <dgm:prSet presAssocID="{C1ACD65F-505F-4A33-BAA5-5C4B466F01A2}" presName="Name0" presStyleCnt="0">
        <dgm:presLayoutVars>
          <dgm:chMax val="8"/>
          <dgm:chPref val="8"/>
          <dgm:dir/>
        </dgm:presLayoutVars>
      </dgm:prSet>
      <dgm:spPr/>
    </dgm:pt>
    <dgm:pt modelId="{FCFB6F60-9798-441B-8C81-5ABB54654552}" type="pres">
      <dgm:prSet presAssocID="{92200505-7C07-410B-95DD-505DEE469E1F}" presName="parent_text_1" presStyleLbl="revTx" presStyleIdx="0" presStyleCnt="1" custLinFactNeighborX="-15196" custLinFactNeighborY="1252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49CEB6B-A4D4-41F9-A9B4-084283651972}" type="pres">
      <dgm:prSet presAssocID="{92200505-7C07-410B-95DD-505DEE469E1F}" presName="image_accent_1" presStyleCnt="0"/>
      <dgm:spPr/>
    </dgm:pt>
    <dgm:pt modelId="{96C05F43-1515-463C-8E6F-6451B36968EE}" type="pres">
      <dgm:prSet presAssocID="{92200505-7C07-410B-95DD-505DEE469E1F}" presName="imageAccentRepeatNode" presStyleLbl="alignNode1" presStyleIdx="0" presStyleCnt="2"/>
      <dgm:spPr/>
    </dgm:pt>
    <dgm:pt modelId="{1D24E588-1C96-45B1-B7AF-927960F565CE}" type="pres">
      <dgm:prSet presAssocID="{92200505-7C07-410B-95DD-505DEE469E1F}" presName="accent_1" presStyleLbl="alignNode1" presStyleIdx="1" presStyleCnt="2"/>
      <dgm:spPr/>
    </dgm:pt>
    <dgm:pt modelId="{5166C59B-E235-40EB-8E6E-84674A75AD8D}" type="pres">
      <dgm:prSet presAssocID="{7A2920C0-8400-4456-BF16-F1C9D3240ECF}" presName="image_1" presStyleCnt="0"/>
      <dgm:spPr/>
    </dgm:pt>
    <dgm:pt modelId="{FA4380E9-3492-4E77-B608-F7C3A96173B3}" type="pres">
      <dgm:prSet presAssocID="{7A2920C0-8400-4456-BF16-F1C9D3240ECF}" presName="imageRepeatNode" presStyleLbl="fgImgPlace1" presStyleIdx="0" presStyleCnt="1"/>
      <dgm:spPr/>
      <dgm:t>
        <a:bodyPr/>
        <a:lstStyle/>
        <a:p>
          <a:endParaRPr lang="en-US"/>
        </a:p>
      </dgm:t>
    </dgm:pt>
  </dgm:ptLst>
  <dgm:cxnLst>
    <dgm:cxn modelId="{54F8471D-05B2-47EF-BCB4-6CF8BDBBF64B}" type="presOf" srcId="{C1ACD65F-505F-4A33-BAA5-5C4B466F01A2}" destId="{B1FF2F36-C5E9-4724-BDB7-54F3314676CD}" srcOrd="0" destOrd="0" presId="urn:microsoft.com/office/officeart/2008/layout/BubblePictureList"/>
    <dgm:cxn modelId="{DB4CF2C7-7ADD-4106-8FE2-99762D37E2B7}" type="presOf" srcId="{92200505-7C07-410B-95DD-505DEE469E1F}" destId="{FCFB6F60-9798-441B-8C81-5ABB54654552}" srcOrd="0" destOrd="0" presId="urn:microsoft.com/office/officeart/2008/layout/BubblePictureList"/>
    <dgm:cxn modelId="{E68F5C88-B629-4235-A795-5D3E129A65C3}" type="presOf" srcId="{7A2920C0-8400-4456-BF16-F1C9D3240ECF}" destId="{FA4380E9-3492-4E77-B608-F7C3A96173B3}" srcOrd="0" destOrd="0" presId="urn:microsoft.com/office/officeart/2008/layout/BubblePictureList"/>
    <dgm:cxn modelId="{E0619CB6-32F9-4A64-A1C0-EAA4C15B42E0}" srcId="{C1ACD65F-505F-4A33-BAA5-5C4B466F01A2}" destId="{92200505-7C07-410B-95DD-505DEE469E1F}" srcOrd="0" destOrd="0" parTransId="{050EAE28-CCA8-49EA-AF55-882E8E66ABE2}" sibTransId="{7A2920C0-8400-4456-BF16-F1C9D3240ECF}"/>
    <dgm:cxn modelId="{806F5018-1E64-447E-94FB-1057BBD8A31D}" type="presParOf" srcId="{B1FF2F36-C5E9-4724-BDB7-54F3314676CD}" destId="{FCFB6F60-9798-441B-8C81-5ABB54654552}" srcOrd="0" destOrd="0" presId="urn:microsoft.com/office/officeart/2008/layout/BubblePictureList"/>
    <dgm:cxn modelId="{9604E814-14A4-4D19-A8B5-1BF03BAC9FE1}" type="presParOf" srcId="{B1FF2F36-C5E9-4724-BDB7-54F3314676CD}" destId="{149CEB6B-A4D4-41F9-A9B4-084283651972}" srcOrd="1" destOrd="0" presId="urn:microsoft.com/office/officeart/2008/layout/BubblePictureList"/>
    <dgm:cxn modelId="{CEDF1A5B-AC96-49CC-92D8-0CAECC731FD4}" type="presParOf" srcId="{149CEB6B-A4D4-41F9-A9B4-084283651972}" destId="{96C05F43-1515-463C-8E6F-6451B36968EE}" srcOrd="0" destOrd="0" presId="urn:microsoft.com/office/officeart/2008/layout/BubblePictureList"/>
    <dgm:cxn modelId="{A3668261-8605-49DD-AB1A-ACDFD95A80E4}" type="presParOf" srcId="{B1FF2F36-C5E9-4724-BDB7-54F3314676CD}" destId="{1D24E588-1C96-45B1-B7AF-927960F565CE}" srcOrd="2" destOrd="0" presId="urn:microsoft.com/office/officeart/2008/layout/BubblePictureList"/>
    <dgm:cxn modelId="{40474BCF-7D39-4C50-92A5-75D4A1DBA084}" type="presParOf" srcId="{B1FF2F36-C5E9-4724-BDB7-54F3314676CD}" destId="{5166C59B-E235-40EB-8E6E-84674A75AD8D}" srcOrd="3" destOrd="0" presId="urn:microsoft.com/office/officeart/2008/layout/BubblePictureList"/>
    <dgm:cxn modelId="{6FB8D5B0-2B80-40A1-86B1-06E5BBA14FFA}" type="presParOf" srcId="{5166C59B-E235-40EB-8E6E-84674A75AD8D}" destId="{FA4380E9-3492-4E77-B608-F7C3A96173B3}" srcOrd="0" destOrd="0" presId="urn:microsoft.com/office/officeart/2008/layout/BubblePictur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834676D8-F861-4555-85C8-8E0106FC719A}" type="doc">
      <dgm:prSet loTypeId="urn:microsoft.com/office/officeart/2008/layout/PictureStrips" loCatId="list" qsTypeId="urn:microsoft.com/office/officeart/2005/8/quickstyle/simple1" qsCatId="simple" csTypeId="urn:microsoft.com/office/officeart/2005/8/colors/accent1_2" csCatId="accent1" phldr="1"/>
      <dgm:spPr/>
    </dgm:pt>
    <dgm:pt modelId="{47352237-A404-4ED6-B6FC-204EF6FBE0DA}">
      <dgm:prSet phldrT="[Text]" custT="1"/>
      <dgm:spPr/>
      <dgm:t>
        <a:bodyPr/>
        <a:lstStyle/>
        <a:p>
          <a:r>
            <a:rPr lang="en-US" sz="5600" dirty="0" smtClean="0"/>
            <a:t>        </a:t>
          </a:r>
          <a:r>
            <a:rPr lang="en-US" sz="5400" dirty="0" smtClean="0"/>
            <a:t>sign up </a:t>
          </a:r>
        </a:p>
        <a:p>
          <a:r>
            <a:rPr lang="en-US" sz="5400" dirty="0" smtClean="0"/>
            <a:t>          page</a:t>
          </a:r>
          <a:endParaRPr lang="en-US" sz="5400" dirty="0"/>
        </a:p>
      </dgm:t>
    </dgm:pt>
    <dgm:pt modelId="{FAB320C4-6B07-4AC5-A1C3-98BA12C61B82}" type="parTrans" cxnId="{A569F627-A73A-4972-B04B-E0E7E48000B3}">
      <dgm:prSet/>
      <dgm:spPr/>
      <dgm:t>
        <a:bodyPr/>
        <a:lstStyle/>
        <a:p>
          <a:endParaRPr lang="en-US"/>
        </a:p>
      </dgm:t>
    </dgm:pt>
    <dgm:pt modelId="{C4EE425C-B1AE-474E-B322-7C6D20639827}" type="sibTrans" cxnId="{A569F627-A73A-4972-B04B-E0E7E48000B3}">
      <dgm:prSet/>
      <dgm:spPr/>
      <dgm:t>
        <a:bodyPr/>
        <a:lstStyle/>
        <a:p>
          <a:endParaRPr lang="en-US"/>
        </a:p>
      </dgm:t>
    </dgm:pt>
    <dgm:pt modelId="{B28FEA28-7F98-4E18-89E5-5BB64CD4E756}" type="pres">
      <dgm:prSet presAssocID="{834676D8-F861-4555-85C8-8E0106FC719A}" presName="Name0" presStyleCnt="0">
        <dgm:presLayoutVars>
          <dgm:dir/>
          <dgm:resizeHandles val="exact"/>
        </dgm:presLayoutVars>
      </dgm:prSet>
      <dgm:spPr/>
    </dgm:pt>
    <dgm:pt modelId="{EBA7FF45-3774-4181-8D63-842827B2DADB}" type="pres">
      <dgm:prSet presAssocID="{47352237-A404-4ED6-B6FC-204EF6FBE0DA}" presName="composite" presStyleCnt="0"/>
      <dgm:spPr/>
    </dgm:pt>
    <dgm:pt modelId="{10989029-CA5F-4F7C-A2B7-CDCF4CB8F14D}" type="pres">
      <dgm:prSet presAssocID="{47352237-A404-4ED6-B6FC-204EF6FBE0DA}" presName="rect1" presStyleLbl="trAlignAcc1" presStyleIdx="0" presStyleCnt="1" custScaleX="7770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A995247-B950-47D7-B1B6-11CA2CBD8C70}" type="pres">
      <dgm:prSet presAssocID="{47352237-A404-4ED6-B6FC-204EF6FBE0DA}" presName="rect2" presStyleLbl="fgImgPlace1" presStyleIdx="0" presStyleCnt="1" custScaleX="223092" custScaleY="19084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90000" r="-90000"/>
          </a:stretch>
        </a:blipFill>
      </dgm:spPr>
    </dgm:pt>
  </dgm:ptLst>
  <dgm:cxnLst>
    <dgm:cxn modelId="{EBE1ACFF-387B-478C-A285-DB5B385D9DC4}" type="presOf" srcId="{47352237-A404-4ED6-B6FC-204EF6FBE0DA}" destId="{10989029-CA5F-4F7C-A2B7-CDCF4CB8F14D}" srcOrd="0" destOrd="0" presId="urn:microsoft.com/office/officeart/2008/layout/PictureStrips"/>
    <dgm:cxn modelId="{A569F627-A73A-4972-B04B-E0E7E48000B3}" srcId="{834676D8-F861-4555-85C8-8E0106FC719A}" destId="{47352237-A404-4ED6-B6FC-204EF6FBE0DA}" srcOrd="0" destOrd="0" parTransId="{FAB320C4-6B07-4AC5-A1C3-98BA12C61B82}" sibTransId="{C4EE425C-B1AE-474E-B322-7C6D20639827}"/>
    <dgm:cxn modelId="{82AA144F-0AFC-4FD5-B587-B6C6337DFCF9}" type="presOf" srcId="{834676D8-F861-4555-85C8-8E0106FC719A}" destId="{B28FEA28-7F98-4E18-89E5-5BB64CD4E756}" srcOrd="0" destOrd="0" presId="urn:microsoft.com/office/officeart/2008/layout/PictureStrips"/>
    <dgm:cxn modelId="{DBD11D4A-B531-4D44-B4BD-293266B345D7}" type="presParOf" srcId="{B28FEA28-7F98-4E18-89E5-5BB64CD4E756}" destId="{EBA7FF45-3774-4181-8D63-842827B2DADB}" srcOrd="0" destOrd="0" presId="urn:microsoft.com/office/officeart/2008/layout/PictureStrips"/>
    <dgm:cxn modelId="{D74DB709-E786-4994-A83A-F537E002485C}" type="presParOf" srcId="{EBA7FF45-3774-4181-8D63-842827B2DADB}" destId="{10989029-CA5F-4F7C-A2B7-CDCF4CB8F14D}" srcOrd="0" destOrd="0" presId="urn:microsoft.com/office/officeart/2008/layout/PictureStrips"/>
    <dgm:cxn modelId="{658C78E3-DDF4-42C5-9A69-04DA46B66F78}" type="presParOf" srcId="{EBA7FF45-3774-4181-8D63-842827B2DADB}" destId="{1A995247-B950-47D7-B1B6-11CA2CBD8C70}" srcOrd="1" destOrd="0" presId="urn:microsoft.com/office/officeart/2008/layout/PictureStrip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DDCD3175-99BF-4FFF-8875-C85FD3A39E04}" type="doc">
      <dgm:prSet loTypeId="urn:microsoft.com/office/officeart/2008/layout/BendingPictureCaption" loCatId="picture" qsTypeId="urn:microsoft.com/office/officeart/2005/8/quickstyle/simple1" qsCatId="simple" csTypeId="urn:microsoft.com/office/officeart/2005/8/colors/accent0_1" csCatId="mainScheme" phldr="1"/>
      <dgm:spPr/>
    </dgm:pt>
    <dgm:pt modelId="{02019784-4651-4699-8121-E6C241C8EFDB}">
      <dgm:prSet phldrT="[Text]"/>
      <dgm:spPr/>
      <dgm:t>
        <a:bodyPr/>
        <a:lstStyle/>
        <a:p>
          <a:r>
            <a:rPr lang="en-US" dirty="0" smtClean="0"/>
            <a:t>Menu page</a:t>
          </a:r>
          <a:endParaRPr lang="en-US" dirty="0"/>
        </a:p>
      </dgm:t>
    </dgm:pt>
    <dgm:pt modelId="{7D837F20-BB96-4D66-9D86-474065CAC122}" type="parTrans" cxnId="{BF2783FC-F174-45CE-BB7C-AE7B38CD8FFC}">
      <dgm:prSet/>
      <dgm:spPr/>
      <dgm:t>
        <a:bodyPr/>
        <a:lstStyle/>
        <a:p>
          <a:endParaRPr lang="en-US"/>
        </a:p>
      </dgm:t>
    </dgm:pt>
    <dgm:pt modelId="{A2CB3886-BF47-4E1C-870D-56C8F8FEED28}" type="sibTrans" cxnId="{BF2783FC-F174-45CE-BB7C-AE7B38CD8FFC}">
      <dgm:prSet/>
      <dgm:spPr/>
      <dgm:t>
        <a:bodyPr/>
        <a:lstStyle/>
        <a:p>
          <a:endParaRPr lang="en-US"/>
        </a:p>
      </dgm:t>
    </dgm:pt>
    <dgm:pt modelId="{75A741E9-B5F2-48C3-B91D-DCB8D722AF3C}" type="pres">
      <dgm:prSet presAssocID="{DDCD3175-99BF-4FFF-8875-C85FD3A39E04}" presName="diagram" presStyleCnt="0">
        <dgm:presLayoutVars>
          <dgm:dir/>
        </dgm:presLayoutVars>
      </dgm:prSet>
      <dgm:spPr/>
    </dgm:pt>
    <dgm:pt modelId="{8EFA0A59-AF28-4968-9DA3-1D42D1B47F6D}" type="pres">
      <dgm:prSet presAssocID="{02019784-4651-4699-8121-E6C241C8EFDB}" presName="composite" presStyleCnt="0"/>
      <dgm:spPr/>
    </dgm:pt>
    <dgm:pt modelId="{B78EE7EF-A9BF-42E3-A936-885E20EF7BD6}" type="pres">
      <dgm:prSet presAssocID="{02019784-4651-4699-8121-E6C241C8EFDB}" presName="Image" presStyleLbl="bgShp" presStyleIdx="0" presStyleCnt="1" custScaleX="122914" custLinFactNeighborX="-19063" custLinFactNeighborY="134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9000" r="-19000"/>
          </a:stretch>
        </a:blipFill>
      </dgm:spPr>
    </dgm:pt>
    <dgm:pt modelId="{61B60D0D-D9C6-4BC3-BA2A-D1B1DD6D0E81}" type="pres">
      <dgm:prSet presAssocID="{02019784-4651-4699-8121-E6C241C8EFDB}" presName="Parent" presStyleLbl="node0" presStyleIdx="0" presStyleCnt="1" custScaleX="61158" custLinFactNeighborX="50230" custLinFactNeighborY="-787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F2783FC-F174-45CE-BB7C-AE7B38CD8FFC}" srcId="{DDCD3175-99BF-4FFF-8875-C85FD3A39E04}" destId="{02019784-4651-4699-8121-E6C241C8EFDB}" srcOrd="0" destOrd="0" parTransId="{7D837F20-BB96-4D66-9D86-474065CAC122}" sibTransId="{A2CB3886-BF47-4E1C-870D-56C8F8FEED28}"/>
    <dgm:cxn modelId="{427FDD3C-81F0-445C-868D-194A9CC6A32B}" type="presOf" srcId="{DDCD3175-99BF-4FFF-8875-C85FD3A39E04}" destId="{75A741E9-B5F2-48C3-B91D-DCB8D722AF3C}" srcOrd="0" destOrd="0" presId="urn:microsoft.com/office/officeart/2008/layout/BendingPictureCaption"/>
    <dgm:cxn modelId="{E8AB9846-FAC3-4233-9BD4-99572DC5E93D}" type="presOf" srcId="{02019784-4651-4699-8121-E6C241C8EFDB}" destId="{61B60D0D-D9C6-4BC3-BA2A-D1B1DD6D0E81}" srcOrd="0" destOrd="0" presId="urn:microsoft.com/office/officeart/2008/layout/BendingPictureCaption"/>
    <dgm:cxn modelId="{1E47E081-991B-4280-B211-C25C1FBDC022}" type="presParOf" srcId="{75A741E9-B5F2-48C3-B91D-DCB8D722AF3C}" destId="{8EFA0A59-AF28-4968-9DA3-1D42D1B47F6D}" srcOrd="0" destOrd="0" presId="urn:microsoft.com/office/officeart/2008/layout/BendingPictureCaption"/>
    <dgm:cxn modelId="{6F035FA9-23F1-40FD-8CD5-9F324E80990C}" type="presParOf" srcId="{8EFA0A59-AF28-4968-9DA3-1D42D1B47F6D}" destId="{B78EE7EF-A9BF-42E3-A936-885E20EF7BD6}" srcOrd="0" destOrd="0" presId="urn:microsoft.com/office/officeart/2008/layout/BendingPictureCaption"/>
    <dgm:cxn modelId="{F0EADFEB-469D-420E-829A-49D15316E2C9}" type="presParOf" srcId="{8EFA0A59-AF28-4968-9DA3-1D42D1B47F6D}" destId="{61B60D0D-D9C6-4BC3-BA2A-D1B1DD6D0E81}" srcOrd="1" destOrd="0" presId="urn:microsoft.com/office/officeart/2008/layout/BendingPictureCaption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289E0834-DE2F-4C4E-89A9-257B7551B00E}" type="doc">
      <dgm:prSet loTypeId="urn:microsoft.com/office/officeart/2008/layout/TitledPictureBlocks" loCatId="picture" qsTypeId="urn:microsoft.com/office/officeart/2005/8/quickstyle/simple1" qsCatId="simple" csTypeId="urn:microsoft.com/office/officeart/2005/8/colors/accent0_1" csCatId="mainScheme" phldr="1"/>
      <dgm:spPr/>
    </dgm:pt>
    <dgm:pt modelId="{5B35B1AF-6A82-4AA0-9DF9-EE12CA657A73}">
      <dgm:prSet phldrT="[Text]"/>
      <dgm:spPr/>
      <dgm:t>
        <a:bodyPr/>
        <a:lstStyle/>
        <a:p>
          <a:r>
            <a:rPr lang="en-US" dirty="0" smtClean="0"/>
            <a:t>Feedback </a:t>
          </a:r>
          <a:endParaRPr lang="en-US" dirty="0"/>
        </a:p>
      </dgm:t>
    </dgm:pt>
    <dgm:pt modelId="{2F8A784E-BEA7-4B42-9F4D-89DD631C72EA}" type="parTrans" cxnId="{E2E46F65-5EF5-449C-B399-4A1F6C6DFC25}">
      <dgm:prSet/>
      <dgm:spPr/>
      <dgm:t>
        <a:bodyPr/>
        <a:lstStyle/>
        <a:p>
          <a:endParaRPr lang="en-US"/>
        </a:p>
      </dgm:t>
    </dgm:pt>
    <dgm:pt modelId="{27F1AB7D-23F1-4BFB-A398-0939FD134AAC}" type="sibTrans" cxnId="{E2E46F65-5EF5-449C-B399-4A1F6C6DFC25}">
      <dgm:prSet/>
      <dgm:spPr/>
      <dgm:t>
        <a:bodyPr/>
        <a:lstStyle/>
        <a:p>
          <a:endParaRPr lang="en-US"/>
        </a:p>
      </dgm:t>
    </dgm:pt>
    <dgm:pt modelId="{4CD8E841-7094-49C9-86F5-792DA50C6B64}" type="pres">
      <dgm:prSet presAssocID="{289E0834-DE2F-4C4E-89A9-257B7551B00E}" presName="rootNode" presStyleCnt="0">
        <dgm:presLayoutVars>
          <dgm:chMax/>
          <dgm:chPref/>
          <dgm:dir/>
          <dgm:animLvl val="lvl"/>
        </dgm:presLayoutVars>
      </dgm:prSet>
      <dgm:spPr/>
    </dgm:pt>
    <dgm:pt modelId="{F244382D-72DA-42F1-8C0E-5E489C4D6C2A}" type="pres">
      <dgm:prSet presAssocID="{5B35B1AF-6A82-4AA0-9DF9-EE12CA657A73}" presName="composite" presStyleCnt="0"/>
      <dgm:spPr/>
    </dgm:pt>
    <dgm:pt modelId="{6612B1DA-EDE5-48C4-BAF4-28B8A067E8E1}" type="pres">
      <dgm:prSet presAssocID="{5B35B1AF-6A82-4AA0-9DF9-EE12CA657A73}" presName="ParentText" presStyleLbl="node1" presStyleIdx="0" presStyleCnt="1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D2BAE95-791B-4064-9CAF-6C0621774EB5}" type="pres">
      <dgm:prSet presAssocID="{5B35B1AF-6A82-4AA0-9DF9-EE12CA657A73}" presName="Image" presStyleLbl="bgImgPlace1" presStyleIdx="0" presStyleCnt="1" custScaleX="16146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9000" r="-29000"/>
          </a:stretch>
        </a:blipFill>
      </dgm:spPr>
    </dgm:pt>
    <dgm:pt modelId="{8FB9D533-E760-4667-B2AE-5C159F7A6EBD}" type="pres">
      <dgm:prSet presAssocID="{5B35B1AF-6A82-4AA0-9DF9-EE12CA657A73}" presName="ChildText" presStyleLbl="fgAcc1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E2E46F65-5EF5-449C-B399-4A1F6C6DFC25}" srcId="{289E0834-DE2F-4C4E-89A9-257B7551B00E}" destId="{5B35B1AF-6A82-4AA0-9DF9-EE12CA657A73}" srcOrd="0" destOrd="0" parTransId="{2F8A784E-BEA7-4B42-9F4D-89DD631C72EA}" sibTransId="{27F1AB7D-23F1-4BFB-A398-0939FD134AAC}"/>
    <dgm:cxn modelId="{C5BD68A0-E414-4203-87F8-58116F3A45E0}" type="presOf" srcId="{5B35B1AF-6A82-4AA0-9DF9-EE12CA657A73}" destId="{6612B1DA-EDE5-48C4-BAF4-28B8A067E8E1}" srcOrd="0" destOrd="0" presId="urn:microsoft.com/office/officeart/2008/layout/TitledPictureBlocks"/>
    <dgm:cxn modelId="{6EB04F67-59C0-49CA-964B-5D778E00A93E}" type="presOf" srcId="{289E0834-DE2F-4C4E-89A9-257B7551B00E}" destId="{4CD8E841-7094-49C9-86F5-792DA50C6B64}" srcOrd="0" destOrd="0" presId="urn:microsoft.com/office/officeart/2008/layout/TitledPictureBlocks"/>
    <dgm:cxn modelId="{959D141A-EEA5-42CD-BAB4-AD45A2353D23}" type="presParOf" srcId="{4CD8E841-7094-49C9-86F5-792DA50C6B64}" destId="{F244382D-72DA-42F1-8C0E-5E489C4D6C2A}" srcOrd="0" destOrd="0" presId="urn:microsoft.com/office/officeart/2008/layout/TitledPictureBlocks"/>
    <dgm:cxn modelId="{333D4F41-9C05-464A-8862-72C679274214}" type="presParOf" srcId="{F244382D-72DA-42F1-8C0E-5E489C4D6C2A}" destId="{6612B1DA-EDE5-48C4-BAF4-28B8A067E8E1}" srcOrd="0" destOrd="0" presId="urn:microsoft.com/office/officeart/2008/layout/TitledPictureBlocks"/>
    <dgm:cxn modelId="{8CEE388F-F3F9-42E4-80DD-ED0C970AD154}" type="presParOf" srcId="{F244382D-72DA-42F1-8C0E-5E489C4D6C2A}" destId="{0D2BAE95-791B-4064-9CAF-6C0621774EB5}" srcOrd="1" destOrd="0" presId="urn:microsoft.com/office/officeart/2008/layout/TitledPictureBlocks"/>
    <dgm:cxn modelId="{75BBB4CE-24E8-49A9-8018-A35E197D8B31}" type="presParOf" srcId="{F244382D-72DA-42F1-8C0E-5E489C4D6C2A}" destId="{8FB9D533-E760-4667-B2AE-5C159F7A6EBD}" srcOrd="2" destOrd="0" presId="urn:microsoft.com/office/officeart/2008/layout/TitledPictureBlock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29462D00-E37B-433A-93E5-3A568BF870C5}" type="doc">
      <dgm:prSet loTypeId="urn:microsoft.com/office/officeart/2008/layout/CaptionedPictures" loCatId="picture" qsTypeId="urn:microsoft.com/office/officeart/2005/8/quickstyle/simple1" qsCatId="simple" csTypeId="urn:microsoft.com/office/officeart/2005/8/colors/accent1_2" csCatId="accent1" phldr="1"/>
      <dgm:spPr/>
    </dgm:pt>
    <dgm:pt modelId="{2AEE9C55-E3A9-4B54-A57B-F5C50D3E2FF9}">
      <dgm:prSet phldrT="[Text]"/>
      <dgm:spPr/>
      <dgm:t>
        <a:bodyPr/>
        <a:lstStyle/>
        <a:p>
          <a:r>
            <a:rPr lang="en-US" dirty="0" smtClean="0">
              <a:solidFill>
                <a:schemeClr val="bg1"/>
              </a:solidFill>
            </a:rPr>
            <a:t>Order page</a:t>
          </a:r>
          <a:endParaRPr lang="en-US" dirty="0">
            <a:solidFill>
              <a:schemeClr val="bg1"/>
            </a:solidFill>
          </a:endParaRPr>
        </a:p>
      </dgm:t>
    </dgm:pt>
    <dgm:pt modelId="{3FC80417-39F4-4AB1-87D6-E8967220BC64}" type="parTrans" cxnId="{D5B0809B-5A23-4F3E-9AE7-3A6C82B94848}">
      <dgm:prSet/>
      <dgm:spPr/>
      <dgm:t>
        <a:bodyPr/>
        <a:lstStyle/>
        <a:p>
          <a:endParaRPr lang="en-US"/>
        </a:p>
      </dgm:t>
    </dgm:pt>
    <dgm:pt modelId="{0C4FFFA5-41A5-44D5-BF55-078EB5FF983D}" type="sibTrans" cxnId="{D5B0809B-5A23-4F3E-9AE7-3A6C82B94848}">
      <dgm:prSet/>
      <dgm:spPr/>
      <dgm:t>
        <a:bodyPr/>
        <a:lstStyle/>
        <a:p>
          <a:endParaRPr lang="en-US"/>
        </a:p>
      </dgm:t>
    </dgm:pt>
    <dgm:pt modelId="{AAAC5217-981E-4985-A9BE-27A4BF61981A}" type="pres">
      <dgm:prSet presAssocID="{29462D00-E37B-433A-93E5-3A568BF870C5}" presName="Name0" presStyleCnt="0">
        <dgm:presLayoutVars>
          <dgm:chMax/>
          <dgm:chPref/>
          <dgm:dir/>
        </dgm:presLayoutVars>
      </dgm:prSet>
      <dgm:spPr/>
    </dgm:pt>
    <dgm:pt modelId="{C3C544B0-E27D-46EF-B9A6-9C6EF2FFE1B3}" type="pres">
      <dgm:prSet presAssocID="{2AEE9C55-E3A9-4B54-A57B-F5C50D3E2FF9}" presName="composite" presStyleCnt="0">
        <dgm:presLayoutVars>
          <dgm:chMax val="1"/>
          <dgm:chPref val="1"/>
        </dgm:presLayoutVars>
      </dgm:prSet>
      <dgm:spPr/>
    </dgm:pt>
    <dgm:pt modelId="{4083FBBB-7816-4E38-81A3-341CAE730066}" type="pres">
      <dgm:prSet presAssocID="{2AEE9C55-E3A9-4B54-A57B-F5C50D3E2FF9}" presName="Accent" presStyleLbl="trAlignAcc1" presStyleIdx="0" presStyleCnt="1" custScaleX="154888">
        <dgm:presLayoutVars>
          <dgm:chMax val="0"/>
          <dgm:chPref val="0"/>
        </dgm:presLayoutVars>
      </dgm:prSet>
      <dgm:spPr/>
    </dgm:pt>
    <dgm:pt modelId="{F1ABD9FE-7940-4006-9FCC-84ED0A8FEB89}" type="pres">
      <dgm:prSet presAssocID="{2AEE9C55-E3A9-4B54-A57B-F5C50D3E2FF9}" presName="Image" presStyleLbl="alignImgPlace1" presStyleIdx="0" presStyleCnt="1" custScaleX="140754">
        <dgm:presLayoutVars>
          <dgm:chMax val="0"/>
          <dgm:chPref val="0"/>
        </dgm:presLayoutVars>
      </dgm:prSet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1000" r="-41000"/>
          </a:stretch>
        </a:blipFill>
      </dgm:spPr>
    </dgm:pt>
    <dgm:pt modelId="{AC743A1C-542A-48B0-AE5B-C090C5B25C8F}" type="pres">
      <dgm:prSet presAssocID="{2AEE9C55-E3A9-4B54-A57B-F5C50D3E2FF9}" presName="ChildComposite" presStyleCnt="0"/>
      <dgm:spPr/>
    </dgm:pt>
    <dgm:pt modelId="{F9C5885B-1642-4AD1-AA2A-13D6F696B0FE}" type="pres">
      <dgm:prSet presAssocID="{2AEE9C55-E3A9-4B54-A57B-F5C50D3E2FF9}" presName="Child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AD206DAD-9562-4B8D-883A-CCD44FEE2936}" type="pres">
      <dgm:prSet presAssocID="{2AEE9C55-E3A9-4B54-A57B-F5C50D3E2FF9}" presName="Parent" presStyleLbl="revTx" presStyleIdx="0" presStyleCnt="1">
        <dgm:presLayoutVars>
          <dgm:chMax val="1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5B0809B-5A23-4F3E-9AE7-3A6C82B94848}" srcId="{29462D00-E37B-433A-93E5-3A568BF870C5}" destId="{2AEE9C55-E3A9-4B54-A57B-F5C50D3E2FF9}" srcOrd="0" destOrd="0" parTransId="{3FC80417-39F4-4AB1-87D6-E8967220BC64}" sibTransId="{0C4FFFA5-41A5-44D5-BF55-078EB5FF983D}"/>
    <dgm:cxn modelId="{B14A832E-F7ED-46E5-989B-41D203F9CECC}" type="presOf" srcId="{29462D00-E37B-433A-93E5-3A568BF870C5}" destId="{AAAC5217-981E-4985-A9BE-27A4BF61981A}" srcOrd="0" destOrd="0" presId="urn:microsoft.com/office/officeart/2008/layout/CaptionedPictures"/>
    <dgm:cxn modelId="{EAD7F55B-DE37-475E-B193-3C6C4D7C9FB3}" type="presOf" srcId="{2AEE9C55-E3A9-4B54-A57B-F5C50D3E2FF9}" destId="{AD206DAD-9562-4B8D-883A-CCD44FEE2936}" srcOrd="0" destOrd="0" presId="urn:microsoft.com/office/officeart/2008/layout/CaptionedPictures"/>
    <dgm:cxn modelId="{FFC74067-20F5-40F7-9CD1-954195AA4348}" type="presParOf" srcId="{AAAC5217-981E-4985-A9BE-27A4BF61981A}" destId="{C3C544B0-E27D-46EF-B9A6-9C6EF2FFE1B3}" srcOrd="0" destOrd="0" presId="urn:microsoft.com/office/officeart/2008/layout/CaptionedPictures"/>
    <dgm:cxn modelId="{AB9D1854-A42A-4D94-ACEA-501DDF553F82}" type="presParOf" srcId="{C3C544B0-E27D-46EF-B9A6-9C6EF2FFE1B3}" destId="{4083FBBB-7816-4E38-81A3-341CAE730066}" srcOrd="0" destOrd="0" presId="urn:microsoft.com/office/officeart/2008/layout/CaptionedPictures"/>
    <dgm:cxn modelId="{87969209-A74F-43F7-BFB6-A4D5C5700C30}" type="presParOf" srcId="{C3C544B0-E27D-46EF-B9A6-9C6EF2FFE1B3}" destId="{F1ABD9FE-7940-4006-9FCC-84ED0A8FEB89}" srcOrd="1" destOrd="0" presId="urn:microsoft.com/office/officeart/2008/layout/CaptionedPictures"/>
    <dgm:cxn modelId="{7D7BEE92-C5EF-41F7-9D6B-5DBF47A85746}" type="presParOf" srcId="{C3C544B0-E27D-46EF-B9A6-9C6EF2FFE1B3}" destId="{AC743A1C-542A-48B0-AE5B-C090C5B25C8F}" srcOrd="2" destOrd="0" presId="urn:microsoft.com/office/officeart/2008/layout/CaptionedPictures"/>
    <dgm:cxn modelId="{7C456D10-9752-420C-94C5-FBA1A9627FC3}" type="presParOf" srcId="{AC743A1C-542A-48B0-AE5B-C090C5B25C8F}" destId="{F9C5885B-1642-4AD1-AA2A-13D6F696B0FE}" srcOrd="0" destOrd="0" presId="urn:microsoft.com/office/officeart/2008/layout/CaptionedPictures"/>
    <dgm:cxn modelId="{4343BBA6-E3BD-42ED-AB96-2E20811ABCCC}" type="presParOf" srcId="{AC743A1C-542A-48B0-AE5B-C090C5B25C8F}" destId="{AD206DAD-9562-4B8D-883A-CCD44FEE2936}" srcOrd="1" destOrd="0" presId="urn:microsoft.com/office/officeart/2008/layout/CaptionedPicture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446F4D9C-B302-4DEE-B4D2-397236520F92}" type="doc">
      <dgm:prSet loTypeId="urn:microsoft.com/office/officeart/2005/8/layout/vList3" loCatId="list" qsTypeId="urn:microsoft.com/office/officeart/2005/8/quickstyle/simple1" qsCatId="simple" csTypeId="urn:microsoft.com/office/officeart/2005/8/colors/accent0_1" csCatId="mainScheme" phldr="1"/>
      <dgm:spPr/>
    </dgm:pt>
    <dgm:pt modelId="{6C6B0422-3AF9-4068-9B96-45357F886334}">
      <dgm:prSet phldrT="[Text]"/>
      <dgm:spPr/>
      <dgm:t>
        <a:bodyPr/>
        <a:lstStyle/>
        <a:p>
          <a:r>
            <a:rPr lang="en-US" dirty="0" smtClean="0"/>
            <a:t>Thank you</a:t>
          </a:r>
          <a:endParaRPr lang="en-US" dirty="0"/>
        </a:p>
      </dgm:t>
    </dgm:pt>
    <dgm:pt modelId="{EA89B29E-7CC7-4469-A4E9-27E7D309DCB3}" type="parTrans" cxnId="{20A32EF4-853A-4475-985D-A2894988FE52}">
      <dgm:prSet/>
      <dgm:spPr/>
      <dgm:t>
        <a:bodyPr/>
        <a:lstStyle/>
        <a:p>
          <a:endParaRPr lang="en-US"/>
        </a:p>
      </dgm:t>
    </dgm:pt>
    <dgm:pt modelId="{805E62B8-6341-436B-959C-AC09282416C7}" type="sibTrans" cxnId="{20A32EF4-853A-4475-985D-A2894988FE52}">
      <dgm:prSet/>
      <dgm:spPr/>
      <dgm:t>
        <a:bodyPr/>
        <a:lstStyle/>
        <a:p>
          <a:endParaRPr lang="en-US"/>
        </a:p>
      </dgm:t>
    </dgm:pt>
    <dgm:pt modelId="{2F756773-9407-48E0-AC64-83681360C6A3}" type="pres">
      <dgm:prSet presAssocID="{446F4D9C-B302-4DEE-B4D2-397236520F92}" presName="linearFlow" presStyleCnt="0">
        <dgm:presLayoutVars>
          <dgm:dir/>
          <dgm:resizeHandles val="exact"/>
        </dgm:presLayoutVars>
      </dgm:prSet>
      <dgm:spPr/>
    </dgm:pt>
    <dgm:pt modelId="{DB72ADDE-DEDB-4AA2-9130-EA2D8265BCB2}" type="pres">
      <dgm:prSet presAssocID="{6C6B0422-3AF9-4068-9B96-45357F886334}" presName="composite" presStyleCnt="0"/>
      <dgm:spPr/>
    </dgm:pt>
    <dgm:pt modelId="{8F96BE96-1313-4375-A106-D8FEDF7A31F7}" type="pres">
      <dgm:prSet presAssocID="{6C6B0422-3AF9-4068-9B96-45357F886334}" presName="imgShp" presStyleLbl="fgImgPlace1" presStyleIdx="0" presStyleCnt="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9000" r="-59000"/>
          </a:stretch>
        </a:blipFill>
      </dgm:spPr>
    </dgm:pt>
    <dgm:pt modelId="{8E3A5225-9BEA-41FC-85AD-B8F942956A24}" type="pres">
      <dgm:prSet presAssocID="{6C6B0422-3AF9-4068-9B96-45357F886334}" presName="txShp" presStyleLbl="node1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DF6336F-FCF4-4F11-9BBC-6B3E30BE2385}" type="presOf" srcId="{6C6B0422-3AF9-4068-9B96-45357F886334}" destId="{8E3A5225-9BEA-41FC-85AD-B8F942956A24}" srcOrd="0" destOrd="0" presId="urn:microsoft.com/office/officeart/2005/8/layout/vList3"/>
    <dgm:cxn modelId="{20A32EF4-853A-4475-985D-A2894988FE52}" srcId="{446F4D9C-B302-4DEE-B4D2-397236520F92}" destId="{6C6B0422-3AF9-4068-9B96-45357F886334}" srcOrd="0" destOrd="0" parTransId="{EA89B29E-7CC7-4469-A4E9-27E7D309DCB3}" sibTransId="{805E62B8-6341-436B-959C-AC09282416C7}"/>
    <dgm:cxn modelId="{CAC2752C-C6B3-412E-97B8-DBF2F8DF807D}" type="presOf" srcId="{446F4D9C-B302-4DEE-B4D2-397236520F92}" destId="{2F756773-9407-48E0-AC64-83681360C6A3}" srcOrd="0" destOrd="0" presId="urn:microsoft.com/office/officeart/2005/8/layout/vList3"/>
    <dgm:cxn modelId="{2590D25E-CD7D-4027-B8F6-2E5AA38E0896}" type="presParOf" srcId="{2F756773-9407-48E0-AC64-83681360C6A3}" destId="{DB72ADDE-DEDB-4AA2-9130-EA2D8265BCB2}" srcOrd="0" destOrd="0" presId="urn:microsoft.com/office/officeart/2005/8/layout/vList3"/>
    <dgm:cxn modelId="{169E2B23-B17B-41BD-B458-C2247F85C0F3}" type="presParOf" srcId="{DB72ADDE-DEDB-4AA2-9130-EA2D8265BCB2}" destId="{8F96BE96-1313-4375-A106-D8FEDF7A31F7}" srcOrd="0" destOrd="0" presId="urn:microsoft.com/office/officeart/2005/8/layout/vList3"/>
    <dgm:cxn modelId="{85D12C91-ABEB-45D6-8CCF-B07718197BE4}" type="presParOf" srcId="{DB72ADDE-DEDB-4AA2-9130-EA2D8265BCB2}" destId="{8E3A5225-9BEA-41FC-85AD-B8F942956A24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A910B7E-412E-434D-9641-F458544BEFED}" type="doc">
      <dgm:prSet loTypeId="urn:microsoft.com/office/officeart/2005/8/layout/bList2" loCatId="list" qsTypeId="urn:microsoft.com/office/officeart/2005/8/quickstyle/simple1" qsCatId="simple" csTypeId="urn:microsoft.com/office/officeart/2005/8/colors/accent1_2" csCatId="accent1" phldr="1"/>
      <dgm:spPr/>
    </dgm:pt>
    <dgm:pt modelId="{31D08BE5-F445-47E1-AEEA-14FB16CC3F21}">
      <dgm:prSet phldrT="[Text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Team member</a:t>
          </a:r>
          <a:endParaRPr lang="en-US" dirty="0"/>
        </a:p>
      </dgm:t>
    </dgm:pt>
    <dgm:pt modelId="{FDF02367-25C5-416D-BE7D-B0EFBF2FDDF8}" type="parTrans" cxnId="{E509BB03-C3A4-4429-9877-906053576FDB}">
      <dgm:prSet/>
      <dgm:spPr/>
      <dgm:t>
        <a:bodyPr/>
        <a:lstStyle/>
        <a:p>
          <a:endParaRPr lang="en-US"/>
        </a:p>
      </dgm:t>
    </dgm:pt>
    <dgm:pt modelId="{298DB6AD-26D5-4055-97A4-44465AEC16C9}" type="sibTrans" cxnId="{E509BB03-C3A4-4429-9877-906053576FDB}">
      <dgm:prSet/>
      <dgm:spPr/>
      <dgm:t>
        <a:bodyPr/>
        <a:lstStyle/>
        <a:p>
          <a:endParaRPr lang="en-US"/>
        </a:p>
      </dgm:t>
    </dgm:pt>
    <dgm:pt modelId="{54170259-EAB6-4490-933F-0E69712EE012}">
      <dgm:prSet custT="1"/>
      <dgm:spPr/>
      <dgm:t>
        <a:bodyPr/>
        <a:lstStyle/>
        <a:p>
          <a:r>
            <a:rPr lang="en-US" sz="2000" dirty="0" err="1" smtClean="0">
              <a:latin typeface="Andalus" pitchFamily="18" charset="-78"/>
              <a:cs typeface="Andalus" pitchFamily="18" charset="-78"/>
            </a:rPr>
            <a:t>Fatma</a:t>
          </a:r>
          <a:r>
            <a:rPr lang="en-US" sz="2000" dirty="0" smtClean="0">
              <a:latin typeface="Andalus" pitchFamily="18" charset="-78"/>
              <a:cs typeface="Andalus" pitchFamily="18" charset="-78"/>
            </a:rPr>
            <a:t> </a:t>
          </a:r>
          <a:r>
            <a:rPr lang="en-US" sz="2000" dirty="0" err="1" smtClean="0">
              <a:latin typeface="Andalus" pitchFamily="18" charset="-78"/>
              <a:cs typeface="Andalus" pitchFamily="18" charset="-78"/>
            </a:rPr>
            <a:t>mohamed</a:t>
          </a:r>
          <a:r>
            <a:rPr lang="en-US" sz="2000" dirty="0" smtClean="0">
              <a:latin typeface="Andalus" pitchFamily="18" charset="-78"/>
              <a:cs typeface="Andalus" pitchFamily="18" charset="-78"/>
            </a:rPr>
            <a:t> </a:t>
          </a:r>
          <a:r>
            <a:rPr lang="en-US" sz="2000" dirty="0" err="1" smtClean="0">
              <a:latin typeface="Andalus" pitchFamily="18" charset="-78"/>
              <a:cs typeface="Andalus" pitchFamily="18" charset="-78"/>
            </a:rPr>
            <a:t>elsayed</a:t>
          </a:r>
          <a:endParaRPr lang="en-US" sz="2000" dirty="0">
            <a:latin typeface="Andalus" pitchFamily="18" charset="-78"/>
            <a:cs typeface="Andalus" pitchFamily="18" charset="-78"/>
          </a:endParaRPr>
        </a:p>
      </dgm:t>
    </dgm:pt>
    <dgm:pt modelId="{EB2EF51F-3B86-4804-94EF-8F6A6B54760D}" type="parTrans" cxnId="{CB6B722C-2FE3-4EFF-A72C-22ED35C69991}">
      <dgm:prSet/>
      <dgm:spPr/>
      <dgm:t>
        <a:bodyPr/>
        <a:lstStyle/>
        <a:p>
          <a:endParaRPr lang="en-US"/>
        </a:p>
      </dgm:t>
    </dgm:pt>
    <dgm:pt modelId="{D9E376E7-1427-4C17-ACE1-9CE2D57AFBFA}" type="sibTrans" cxnId="{CB6B722C-2FE3-4EFF-A72C-22ED35C69991}">
      <dgm:prSet/>
      <dgm:spPr/>
      <dgm:t>
        <a:bodyPr/>
        <a:lstStyle/>
        <a:p>
          <a:endParaRPr lang="en-US"/>
        </a:p>
      </dgm:t>
    </dgm:pt>
    <dgm:pt modelId="{12C4C3B6-0528-47B8-8995-406B5F1FFAFA}">
      <dgm:prSet custT="1"/>
      <dgm:spPr/>
      <dgm:t>
        <a:bodyPr/>
        <a:lstStyle/>
        <a:p>
          <a:r>
            <a:rPr lang="en-US" sz="2000" dirty="0" err="1" smtClean="0">
              <a:latin typeface="Andalus" pitchFamily="18" charset="-78"/>
              <a:cs typeface="Andalus" pitchFamily="18" charset="-78"/>
            </a:rPr>
            <a:t>Fatma</a:t>
          </a:r>
          <a:r>
            <a:rPr lang="en-US" sz="2000" dirty="0" smtClean="0">
              <a:latin typeface="Andalus" pitchFamily="18" charset="-78"/>
              <a:cs typeface="Andalus" pitchFamily="18" charset="-78"/>
            </a:rPr>
            <a:t> </a:t>
          </a:r>
          <a:r>
            <a:rPr lang="en-US" sz="2000" dirty="0" err="1" smtClean="0">
              <a:latin typeface="Andalus" pitchFamily="18" charset="-78"/>
              <a:cs typeface="Andalus" pitchFamily="18" charset="-78"/>
            </a:rPr>
            <a:t>ebrahim</a:t>
          </a:r>
          <a:r>
            <a:rPr lang="en-US" sz="2000" dirty="0" smtClean="0">
              <a:latin typeface="Andalus" pitchFamily="18" charset="-78"/>
              <a:cs typeface="Andalus" pitchFamily="18" charset="-78"/>
            </a:rPr>
            <a:t> </a:t>
          </a:r>
          <a:r>
            <a:rPr lang="en-US" sz="2000" dirty="0" err="1" smtClean="0">
              <a:latin typeface="Andalus" pitchFamily="18" charset="-78"/>
              <a:cs typeface="Andalus" pitchFamily="18" charset="-78"/>
            </a:rPr>
            <a:t>abu</a:t>
          </a:r>
          <a:r>
            <a:rPr lang="en-US" sz="2000" dirty="0" smtClean="0">
              <a:latin typeface="Andalus" pitchFamily="18" charset="-78"/>
              <a:cs typeface="Andalus" pitchFamily="18" charset="-78"/>
            </a:rPr>
            <a:t> </a:t>
          </a:r>
          <a:r>
            <a:rPr lang="en-US" sz="2000" dirty="0" err="1" smtClean="0">
              <a:latin typeface="Andalus" pitchFamily="18" charset="-78"/>
              <a:cs typeface="Andalus" pitchFamily="18" charset="-78"/>
            </a:rPr>
            <a:t>ELnasr</a:t>
          </a:r>
          <a:endParaRPr lang="en-US" sz="2000" dirty="0">
            <a:latin typeface="Andalus" pitchFamily="18" charset="-78"/>
            <a:cs typeface="Andalus" pitchFamily="18" charset="-78"/>
          </a:endParaRPr>
        </a:p>
      </dgm:t>
    </dgm:pt>
    <dgm:pt modelId="{76A49DEA-6AFB-4B3B-908C-C832B950E43E}" type="parTrans" cxnId="{BA0E5988-2D16-49AC-94E6-E021B1412339}">
      <dgm:prSet/>
      <dgm:spPr/>
      <dgm:t>
        <a:bodyPr/>
        <a:lstStyle/>
        <a:p>
          <a:endParaRPr lang="en-US"/>
        </a:p>
      </dgm:t>
    </dgm:pt>
    <dgm:pt modelId="{97760512-4881-4253-9AB5-03BCBF26B33A}" type="sibTrans" cxnId="{BA0E5988-2D16-49AC-94E6-E021B1412339}">
      <dgm:prSet/>
      <dgm:spPr/>
      <dgm:t>
        <a:bodyPr/>
        <a:lstStyle/>
        <a:p>
          <a:endParaRPr lang="en-US"/>
        </a:p>
      </dgm:t>
    </dgm:pt>
    <dgm:pt modelId="{D3508DEA-F0D5-49A0-9D75-0AF956705A33}">
      <dgm:prSet custT="1"/>
      <dgm:spPr/>
      <dgm:t>
        <a:bodyPr/>
        <a:lstStyle/>
        <a:p>
          <a:r>
            <a:rPr lang="en-US" sz="2000" dirty="0" err="1" smtClean="0">
              <a:latin typeface="Andalus" pitchFamily="18" charset="-78"/>
              <a:cs typeface="Andalus" pitchFamily="18" charset="-78"/>
            </a:rPr>
            <a:t>Ghada</a:t>
          </a:r>
          <a:r>
            <a:rPr lang="en-US" sz="2000" dirty="0" smtClean="0">
              <a:latin typeface="Andalus" pitchFamily="18" charset="-78"/>
              <a:cs typeface="Andalus" pitchFamily="18" charset="-78"/>
            </a:rPr>
            <a:t> </a:t>
          </a:r>
          <a:r>
            <a:rPr lang="en-US" sz="2000" dirty="0" err="1" smtClean="0">
              <a:latin typeface="Andalus" pitchFamily="18" charset="-78"/>
              <a:cs typeface="Andalus" pitchFamily="18" charset="-78"/>
            </a:rPr>
            <a:t>ahmed</a:t>
          </a:r>
          <a:r>
            <a:rPr lang="en-US" sz="2000" dirty="0" smtClean="0">
              <a:latin typeface="Andalus" pitchFamily="18" charset="-78"/>
              <a:cs typeface="Andalus" pitchFamily="18" charset="-78"/>
            </a:rPr>
            <a:t> </a:t>
          </a:r>
          <a:r>
            <a:rPr lang="en-US" sz="2000" dirty="0" err="1" smtClean="0">
              <a:latin typeface="Andalus" pitchFamily="18" charset="-78"/>
              <a:cs typeface="Andalus" pitchFamily="18" charset="-78"/>
            </a:rPr>
            <a:t>elsayed</a:t>
          </a:r>
          <a:endParaRPr lang="en-US" sz="2000" dirty="0">
            <a:latin typeface="Andalus" pitchFamily="18" charset="-78"/>
            <a:cs typeface="Andalus" pitchFamily="18" charset="-78"/>
          </a:endParaRPr>
        </a:p>
      </dgm:t>
    </dgm:pt>
    <dgm:pt modelId="{8B50CC4C-2CDA-47DE-A31A-47590D362742}" type="parTrans" cxnId="{E855535A-4896-49D8-8F70-68F925A96034}">
      <dgm:prSet/>
      <dgm:spPr/>
      <dgm:t>
        <a:bodyPr/>
        <a:lstStyle/>
        <a:p>
          <a:endParaRPr lang="en-US"/>
        </a:p>
      </dgm:t>
    </dgm:pt>
    <dgm:pt modelId="{0560982B-C7EE-435E-B373-8AB18313B5D6}" type="sibTrans" cxnId="{E855535A-4896-49D8-8F70-68F925A96034}">
      <dgm:prSet/>
      <dgm:spPr/>
      <dgm:t>
        <a:bodyPr/>
        <a:lstStyle/>
        <a:p>
          <a:endParaRPr lang="en-US"/>
        </a:p>
      </dgm:t>
    </dgm:pt>
    <dgm:pt modelId="{286D95D1-05EA-4121-97E8-43B55C0D15AD}">
      <dgm:prSet custT="1"/>
      <dgm:spPr/>
      <dgm:t>
        <a:bodyPr/>
        <a:lstStyle/>
        <a:p>
          <a:r>
            <a:rPr lang="en-US" sz="2000" dirty="0" smtClean="0">
              <a:latin typeface="Andalus" pitchFamily="18" charset="-78"/>
              <a:cs typeface="Andalus" pitchFamily="18" charset="-78"/>
            </a:rPr>
            <a:t>Hager </a:t>
          </a:r>
          <a:r>
            <a:rPr lang="en-US" sz="2000" dirty="0" err="1" smtClean="0">
              <a:latin typeface="Andalus" pitchFamily="18" charset="-78"/>
              <a:cs typeface="Andalus" pitchFamily="18" charset="-78"/>
            </a:rPr>
            <a:t>hamdy</a:t>
          </a:r>
          <a:r>
            <a:rPr lang="en-US" sz="2000" dirty="0" smtClean="0">
              <a:latin typeface="Andalus" pitchFamily="18" charset="-78"/>
              <a:cs typeface="Andalus" pitchFamily="18" charset="-78"/>
            </a:rPr>
            <a:t> al </a:t>
          </a:r>
          <a:r>
            <a:rPr lang="en-US" sz="2000" dirty="0" err="1" smtClean="0">
              <a:latin typeface="Andalus" pitchFamily="18" charset="-78"/>
              <a:cs typeface="Andalus" pitchFamily="18" charset="-78"/>
            </a:rPr>
            <a:t>atar</a:t>
          </a:r>
          <a:endParaRPr lang="en-US" sz="2000" dirty="0">
            <a:latin typeface="Andalus" pitchFamily="18" charset="-78"/>
            <a:cs typeface="Andalus" pitchFamily="18" charset="-78"/>
          </a:endParaRPr>
        </a:p>
      </dgm:t>
    </dgm:pt>
    <dgm:pt modelId="{77F20F81-907D-4592-8EAD-96335B06241A}" type="parTrans" cxnId="{39C7D0EF-2331-4344-BE5F-BC5B260D1497}">
      <dgm:prSet/>
      <dgm:spPr/>
      <dgm:t>
        <a:bodyPr/>
        <a:lstStyle/>
        <a:p>
          <a:endParaRPr lang="en-US"/>
        </a:p>
      </dgm:t>
    </dgm:pt>
    <dgm:pt modelId="{13B03557-6137-4CA5-BCA2-F6C0F348F7BA}" type="sibTrans" cxnId="{39C7D0EF-2331-4344-BE5F-BC5B260D1497}">
      <dgm:prSet/>
      <dgm:spPr/>
      <dgm:t>
        <a:bodyPr/>
        <a:lstStyle/>
        <a:p>
          <a:endParaRPr lang="en-US"/>
        </a:p>
      </dgm:t>
    </dgm:pt>
    <dgm:pt modelId="{020BF4F2-18A1-4245-9F15-B449D4F7221A}">
      <dgm:prSet custT="1"/>
      <dgm:spPr/>
      <dgm:t>
        <a:bodyPr/>
        <a:lstStyle/>
        <a:p>
          <a:r>
            <a:rPr lang="en-US" sz="2000" dirty="0" smtClean="0">
              <a:latin typeface="Andalus" pitchFamily="18" charset="-78"/>
              <a:cs typeface="Andalus" pitchFamily="18" charset="-78"/>
            </a:rPr>
            <a:t>Farah </a:t>
          </a:r>
          <a:r>
            <a:rPr lang="en-US" sz="2000" dirty="0" err="1" smtClean="0">
              <a:latin typeface="Andalus" pitchFamily="18" charset="-78"/>
              <a:cs typeface="Andalus" pitchFamily="18" charset="-78"/>
            </a:rPr>
            <a:t>fawzy</a:t>
          </a:r>
          <a:r>
            <a:rPr lang="en-US" sz="2000" dirty="0" smtClean="0">
              <a:latin typeface="Andalus" pitchFamily="18" charset="-78"/>
              <a:cs typeface="Andalus" pitchFamily="18" charset="-78"/>
            </a:rPr>
            <a:t> </a:t>
          </a:r>
          <a:r>
            <a:rPr lang="en-US" sz="2000" dirty="0" err="1" smtClean="0">
              <a:latin typeface="Andalus" pitchFamily="18" charset="-78"/>
              <a:cs typeface="Andalus" pitchFamily="18" charset="-78"/>
            </a:rPr>
            <a:t>awad</a:t>
          </a:r>
          <a:endParaRPr lang="en-US" sz="2000" dirty="0">
            <a:latin typeface="Andalus" pitchFamily="18" charset="-78"/>
            <a:cs typeface="Andalus" pitchFamily="18" charset="-78"/>
          </a:endParaRPr>
        </a:p>
      </dgm:t>
    </dgm:pt>
    <dgm:pt modelId="{6C1818F9-F10F-4D5E-9F4A-09DAADD19C10}" type="parTrans" cxnId="{D2190FD5-12BE-4778-9E7B-1ECFC2E440D7}">
      <dgm:prSet/>
      <dgm:spPr/>
      <dgm:t>
        <a:bodyPr/>
        <a:lstStyle/>
        <a:p>
          <a:endParaRPr lang="en-US"/>
        </a:p>
      </dgm:t>
    </dgm:pt>
    <dgm:pt modelId="{01CB1209-8C2F-4FEF-A57D-6DFF86EE49D1}" type="sibTrans" cxnId="{D2190FD5-12BE-4778-9E7B-1ECFC2E440D7}">
      <dgm:prSet/>
      <dgm:spPr/>
      <dgm:t>
        <a:bodyPr/>
        <a:lstStyle/>
        <a:p>
          <a:endParaRPr lang="en-US"/>
        </a:p>
      </dgm:t>
    </dgm:pt>
    <dgm:pt modelId="{DA13C5BF-6396-476F-AFBE-75D82B5AE7B5}">
      <dgm:prSet custT="1"/>
      <dgm:spPr/>
      <dgm:t>
        <a:bodyPr/>
        <a:lstStyle/>
        <a:p>
          <a:r>
            <a:rPr lang="en-US" sz="2000" dirty="0" err="1" smtClean="0">
              <a:latin typeface="Andalus" pitchFamily="18" charset="-78"/>
              <a:cs typeface="Andalus" pitchFamily="18" charset="-78"/>
            </a:rPr>
            <a:t>Amr</a:t>
          </a:r>
          <a:r>
            <a:rPr lang="en-US" sz="2000" dirty="0" smtClean="0">
              <a:latin typeface="Andalus" pitchFamily="18" charset="-78"/>
              <a:cs typeface="Andalus" pitchFamily="18" charset="-78"/>
            </a:rPr>
            <a:t> </a:t>
          </a:r>
          <a:r>
            <a:rPr lang="en-US" sz="2000" dirty="0" err="1" smtClean="0">
              <a:latin typeface="Andalus" pitchFamily="18" charset="-78"/>
              <a:cs typeface="Andalus" pitchFamily="18" charset="-78"/>
            </a:rPr>
            <a:t>khaled</a:t>
          </a:r>
          <a:endParaRPr lang="en-US" sz="2000" dirty="0">
            <a:latin typeface="Andalus" pitchFamily="18" charset="-78"/>
            <a:cs typeface="Andalus" pitchFamily="18" charset="-78"/>
          </a:endParaRPr>
        </a:p>
      </dgm:t>
    </dgm:pt>
    <dgm:pt modelId="{2A1896DC-5F05-42C0-9B94-E10C64057616}" type="parTrans" cxnId="{8F84B42E-F97E-48A5-A28E-B6B846EB8A9E}">
      <dgm:prSet/>
      <dgm:spPr/>
      <dgm:t>
        <a:bodyPr/>
        <a:lstStyle/>
        <a:p>
          <a:endParaRPr lang="en-US"/>
        </a:p>
      </dgm:t>
    </dgm:pt>
    <dgm:pt modelId="{FB5B8A7B-C88D-419F-B1F7-55CE9C297F88}" type="sibTrans" cxnId="{8F84B42E-F97E-48A5-A28E-B6B846EB8A9E}">
      <dgm:prSet/>
      <dgm:spPr/>
      <dgm:t>
        <a:bodyPr/>
        <a:lstStyle/>
        <a:p>
          <a:endParaRPr lang="en-US"/>
        </a:p>
      </dgm:t>
    </dgm:pt>
    <dgm:pt modelId="{EBF2C5D0-C5D6-4995-9840-218596697D4C}" type="pres">
      <dgm:prSet presAssocID="{8A910B7E-412E-434D-9641-F458544BEFED}" presName="diagram" presStyleCnt="0">
        <dgm:presLayoutVars>
          <dgm:dir/>
          <dgm:animLvl val="lvl"/>
          <dgm:resizeHandles val="exact"/>
        </dgm:presLayoutVars>
      </dgm:prSet>
      <dgm:spPr/>
    </dgm:pt>
    <dgm:pt modelId="{B3F0C9C4-293D-4C21-A0A0-60A9CB0D0959}" type="pres">
      <dgm:prSet presAssocID="{31D08BE5-F445-47E1-AEEA-14FB16CC3F21}" presName="compNode" presStyleCnt="0"/>
      <dgm:spPr/>
    </dgm:pt>
    <dgm:pt modelId="{E68F9F99-0F17-4DEA-A23D-36F1F9982C70}" type="pres">
      <dgm:prSet presAssocID="{31D08BE5-F445-47E1-AEEA-14FB16CC3F21}" presName="childRect" presStyleLbl="bgAcc1" presStyleIdx="0" presStyleCnt="1" custScaleX="119987" custScaleY="85467" custLinFactNeighborX="-35023" custLinFactNeighborY="6220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FBE4872-9F43-4F0A-B60C-E8196453E254}" type="pres">
      <dgm:prSet presAssocID="{31D08BE5-F445-47E1-AEEA-14FB16CC3F21}" presName="parentText" presStyleLbl="node1" presStyleIdx="0" presStyleCnt="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CF306E5-7069-4786-B3A8-DED4A6993FDC}" type="pres">
      <dgm:prSet presAssocID="{31D08BE5-F445-47E1-AEEA-14FB16CC3F21}" presName="parentRect" presStyleLbl="alignNode1" presStyleIdx="0" presStyleCnt="1" custScaleX="221722" custLinFactY="-96977" custLinFactNeighborX="-36185" custLinFactNeighborY="-100000"/>
      <dgm:spPr/>
      <dgm:t>
        <a:bodyPr/>
        <a:lstStyle/>
        <a:p>
          <a:endParaRPr lang="en-US"/>
        </a:p>
      </dgm:t>
    </dgm:pt>
    <dgm:pt modelId="{89A85B93-5245-41ED-8B1F-0E40B040768B}" type="pres">
      <dgm:prSet presAssocID="{31D08BE5-F445-47E1-AEEA-14FB16CC3F21}" presName="adorn" presStyleLbl="fgAccFollowNode1" presStyleIdx="0" presStyleCnt="1" custLinFactX="-8329" custLinFactNeighborX="-100000" custLinFactNeighborY="-4604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9000" r="-59000"/>
          </a:stretch>
        </a:blipFill>
      </dgm:spPr>
    </dgm:pt>
  </dgm:ptLst>
  <dgm:cxnLst>
    <dgm:cxn modelId="{41EA4904-4AA4-4C2E-9F55-8FCE3F0790E7}" type="presOf" srcId="{286D95D1-05EA-4121-97E8-43B55C0D15AD}" destId="{E68F9F99-0F17-4DEA-A23D-36F1F9982C70}" srcOrd="0" destOrd="4" presId="urn:microsoft.com/office/officeart/2005/8/layout/bList2"/>
    <dgm:cxn modelId="{8F84B42E-F97E-48A5-A28E-B6B846EB8A9E}" srcId="{31D08BE5-F445-47E1-AEEA-14FB16CC3F21}" destId="{DA13C5BF-6396-476F-AFBE-75D82B5AE7B5}" srcOrd="0" destOrd="0" parTransId="{2A1896DC-5F05-42C0-9B94-E10C64057616}" sibTransId="{FB5B8A7B-C88D-419F-B1F7-55CE9C297F88}"/>
    <dgm:cxn modelId="{E1034057-53AB-47A6-B6BB-B42E2D453D99}" type="presOf" srcId="{31D08BE5-F445-47E1-AEEA-14FB16CC3F21}" destId="{5FBE4872-9F43-4F0A-B60C-E8196453E254}" srcOrd="0" destOrd="0" presId="urn:microsoft.com/office/officeart/2005/8/layout/bList2"/>
    <dgm:cxn modelId="{D2190FD5-12BE-4778-9E7B-1ECFC2E440D7}" srcId="{31D08BE5-F445-47E1-AEEA-14FB16CC3F21}" destId="{020BF4F2-18A1-4245-9F15-B449D4F7221A}" srcOrd="5" destOrd="0" parTransId="{6C1818F9-F10F-4D5E-9F4A-09DAADD19C10}" sibTransId="{01CB1209-8C2F-4FEF-A57D-6DFF86EE49D1}"/>
    <dgm:cxn modelId="{31DF92F7-D811-4FC3-8FE8-84FDB056B346}" type="presOf" srcId="{31D08BE5-F445-47E1-AEEA-14FB16CC3F21}" destId="{1CF306E5-7069-4786-B3A8-DED4A6993FDC}" srcOrd="1" destOrd="0" presId="urn:microsoft.com/office/officeart/2005/8/layout/bList2"/>
    <dgm:cxn modelId="{E509BB03-C3A4-4429-9877-906053576FDB}" srcId="{8A910B7E-412E-434D-9641-F458544BEFED}" destId="{31D08BE5-F445-47E1-AEEA-14FB16CC3F21}" srcOrd="0" destOrd="0" parTransId="{FDF02367-25C5-416D-BE7D-B0EFBF2FDDF8}" sibTransId="{298DB6AD-26D5-4055-97A4-44465AEC16C9}"/>
    <dgm:cxn modelId="{7E36B036-EDD6-4C73-BA89-E35C338050E2}" type="presOf" srcId="{D3508DEA-F0D5-49A0-9D75-0AF956705A33}" destId="{E68F9F99-0F17-4DEA-A23D-36F1F9982C70}" srcOrd="0" destOrd="3" presId="urn:microsoft.com/office/officeart/2005/8/layout/bList2"/>
    <dgm:cxn modelId="{BA0E5988-2D16-49AC-94E6-E021B1412339}" srcId="{31D08BE5-F445-47E1-AEEA-14FB16CC3F21}" destId="{12C4C3B6-0528-47B8-8995-406B5F1FFAFA}" srcOrd="2" destOrd="0" parTransId="{76A49DEA-6AFB-4B3B-908C-C832B950E43E}" sibTransId="{97760512-4881-4253-9AB5-03BCBF26B33A}"/>
    <dgm:cxn modelId="{279C8E2F-EA08-4AC1-A3D9-215001A2D239}" type="presOf" srcId="{020BF4F2-18A1-4245-9F15-B449D4F7221A}" destId="{E68F9F99-0F17-4DEA-A23D-36F1F9982C70}" srcOrd="0" destOrd="5" presId="urn:microsoft.com/office/officeart/2005/8/layout/bList2"/>
    <dgm:cxn modelId="{39C7D0EF-2331-4344-BE5F-BC5B260D1497}" srcId="{31D08BE5-F445-47E1-AEEA-14FB16CC3F21}" destId="{286D95D1-05EA-4121-97E8-43B55C0D15AD}" srcOrd="4" destOrd="0" parTransId="{77F20F81-907D-4592-8EAD-96335B06241A}" sibTransId="{13B03557-6137-4CA5-BCA2-F6C0F348F7BA}"/>
    <dgm:cxn modelId="{187789C6-84B3-4B03-9D7A-8B893D747D7C}" type="presOf" srcId="{54170259-EAB6-4490-933F-0E69712EE012}" destId="{E68F9F99-0F17-4DEA-A23D-36F1F9982C70}" srcOrd="0" destOrd="1" presId="urn:microsoft.com/office/officeart/2005/8/layout/bList2"/>
    <dgm:cxn modelId="{E089A8C6-D50B-4458-A557-394B20CC5A91}" type="presOf" srcId="{DA13C5BF-6396-476F-AFBE-75D82B5AE7B5}" destId="{E68F9F99-0F17-4DEA-A23D-36F1F9982C70}" srcOrd="0" destOrd="0" presId="urn:microsoft.com/office/officeart/2005/8/layout/bList2"/>
    <dgm:cxn modelId="{EC8724A7-3577-404F-9FCE-5CBB47EE673A}" type="presOf" srcId="{8A910B7E-412E-434D-9641-F458544BEFED}" destId="{EBF2C5D0-C5D6-4995-9840-218596697D4C}" srcOrd="0" destOrd="0" presId="urn:microsoft.com/office/officeart/2005/8/layout/bList2"/>
    <dgm:cxn modelId="{CB6B722C-2FE3-4EFF-A72C-22ED35C69991}" srcId="{31D08BE5-F445-47E1-AEEA-14FB16CC3F21}" destId="{54170259-EAB6-4490-933F-0E69712EE012}" srcOrd="1" destOrd="0" parTransId="{EB2EF51F-3B86-4804-94EF-8F6A6B54760D}" sibTransId="{D9E376E7-1427-4C17-ACE1-9CE2D57AFBFA}"/>
    <dgm:cxn modelId="{E55557F4-9197-4024-85F1-70F695485DD5}" type="presOf" srcId="{12C4C3B6-0528-47B8-8995-406B5F1FFAFA}" destId="{E68F9F99-0F17-4DEA-A23D-36F1F9982C70}" srcOrd="0" destOrd="2" presId="urn:microsoft.com/office/officeart/2005/8/layout/bList2"/>
    <dgm:cxn modelId="{E855535A-4896-49D8-8F70-68F925A96034}" srcId="{31D08BE5-F445-47E1-AEEA-14FB16CC3F21}" destId="{D3508DEA-F0D5-49A0-9D75-0AF956705A33}" srcOrd="3" destOrd="0" parTransId="{8B50CC4C-2CDA-47DE-A31A-47590D362742}" sibTransId="{0560982B-C7EE-435E-B373-8AB18313B5D6}"/>
    <dgm:cxn modelId="{1CEAC1A8-D66B-4001-9212-776F76663987}" type="presParOf" srcId="{EBF2C5D0-C5D6-4995-9840-218596697D4C}" destId="{B3F0C9C4-293D-4C21-A0A0-60A9CB0D0959}" srcOrd="0" destOrd="0" presId="urn:microsoft.com/office/officeart/2005/8/layout/bList2"/>
    <dgm:cxn modelId="{18A5E8DC-49B6-47DF-B508-B452F9B8A078}" type="presParOf" srcId="{B3F0C9C4-293D-4C21-A0A0-60A9CB0D0959}" destId="{E68F9F99-0F17-4DEA-A23D-36F1F9982C70}" srcOrd="0" destOrd="0" presId="urn:microsoft.com/office/officeart/2005/8/layout/bList2"/>
    <dgm:cxn modelId="{86716560-9FB6-4E86-8A3A-F5C9FA0E624B}" type="presParOf" srcId="{B3F0C9C4-293D-4C21-A0A0-60A9CB0D0959}" destId="{5FBE4872-9F43-4F0A-B60C-E8196453E254}" srcOrd="1" destOrd="0" presId="urn:microsoft.com/office/officeart/2005/8/layout/bList2"/>
    <dgm:cxn modelId="{8F0686C2-7197-42C1-B419-416697B1AAF3}" type="presParOf" srcId="{B3F0C9C4-293D-4C21-A0A0-60A9CB0D0959}" destId="{1CF306E5-7069-4786-B3A8-DED4A6993FDC}" srcOrd="2" destOrd="0" presId="urn:microsoft.com/office/officeart/2005/8/layout/bList2"/>
    <dgm:cxn modelId="{53ACB588-637B-4AB8-B913-4012283784E2}" type="presParOf" srcId="{B3F0C9C4-293D-4C21-A0A0-60A9CB0D0959}" destId="{89A85B93-5245-41ED-8B1F-0E40B040768B}" srcOrd="3" destOrd="0" presId="urn:microsoft.com/office/officeart/2005/8/layout/b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685BA68-D761-44EC-83A7-CD4068F39E63}" type="doc">
      <dgm:prSet loTypeId="urn:microsoft.com/office/officeart/2009/3/layout/FramedTextPicture" loCatId="picture" qsTypeId="urn:microsoft.com/office/officeart/2005/8/quickstyle/simple1" qsCatId="simple" csTypeId="urn:microsoft.com/office/officeart/2005/8/colors/accent0_3" csCatId="mainScheme" phldr="1"/>
      <dgm:spPr/>
    </dgm:pt>
    <dgm:pt modelId="{F7D50444-1739-4F4E-8D30-65DD1F8BCA87}">
      <dgm:prSet phldrT="[Text]"/>
      <dgm:spPr/>
      <dgm:t>
        <a:bodyPr/>
        <a:lstStyle/>
        <a:p>
          <a:r>
            <a:rPr lang="en-US" dirty="0" smtClean="0">
              <a:solidFill>
                <a:schemeClr val="bg1"/>
              </a:solidFill>
            </a:rPr>
            <a:t>Home page when user access to website</a:t>
          </a:r>
          <a:endParaRPr lang="en-US" dirty="0">
            <a:solidFill>
              <a:schemeClr val="bg1"/>
            </a:solidFill>
          </a:endParaRPr>
        </a:p>
      </dgm:t>
    </dgm:pt>
    <dgm:pt modelId="{61187D28-4E09-4205-B85C-C0D803D5F2C2}" type="parTrans" cxnId="{467A0555-5889-4A06-91CF-129D2FC87D8D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5D80CBA7-A261-4B6F-B568-E05ACC009560}" type="sibTrans" cxnId="{467A0555-5889-4A06-91CF-129D2FC87D8D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9DA837A5-E6A6-4EB0-A3C8-7A00F93A529D}" type="pres">
      <dgm:prSet presAssocID="{3685BA68-D761-44EC-83A7-CD4068F39E63}" presName="Name0" presStyleCnt="0">
        <dgm:presLayoutVars>
          <dgm:chMax/>
          <dgm:chPref/>
          <dgm:dir/>
        </dgm:presLayoutVars>
      </dgm:prSet>
      <dgm:spPr/>
    </dgm:pt>
    <dgm:pt modelId="{8A65621D-4F65-4041-B1E0-D9404ADE9587}" type="pres">
      <dgm:prSet presAssocID="{F7D50444-1739-4F4E-8D30-65DD1F8BCA87}" presName="composite" presStyleCnt="0">
        <dgm:presLayoutVars>
          <dgm:chMax/>
          <dgm:chPref/>
        </dgm:presLayoutVars>
      </dgm:prSet>
      <dgm:spPr/>
    </dgm:pt>
    <dgm:pt modelId="{4B0B1C27-4742-4835-B094-64B16A10A768}" type="pres">
      <dgm:prSet presAssocID="{F7D50444-1739-4F4E-8D30-65DD1F8BCA87}" presName="Image" presStyleLbl="bgImgPlace1" presStyleIdx="0" presStyleCnt="1" custScaleX="210402" custScaleY="205632" custLinFactNeighborX="-60377" custLinFactNeighborY="2210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3000" r="-23000"/>
          </a:stretch>
        </a:blipFill>
      </dgm:spPr>
    </dgm:pt>
    <dgm:pt modelId="{26A6164C-39BE-4616-AFC0-356DC89EDAC3}" type="pres">
      <dgm:prSet presAssocID="{F7D50444-1739-4F4E-8D30-65DD1F8BCA87}" presName="ParentText" presStyleLbl="revTx" presStyleIdx="0" presStyleCnt="1" custAng="0" custScaleX="100134" custScaleY="9512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1B203E8-9F40-4C1C-9B32-230FEDDE892D}" type="pres">
      <dgm:prSet presAssocID="{F7D50444-1739-4F4E-8D30-65DD1F8BCA87}" presName="tlFrame" presStyleLbl="node1" presStyleIdx="0" presStyleCnt="4" custLinFactNeighborX="16136" custLinFactNeighborY="13981"/>
      <dgm:spPr/>
    </dgm:pt>
    <dgm:pt modelId="{A088676D-A2F6-46F2-8E68-96FA65B6749A}" type="pres">
      <dgm:prSet presAssocID="{F7D50444-1739-4F4E-8D30-65DD1F8BCA87}" presName="trFrame" presStyleLbl="node1" presStyleIdx="1" presStyleCnt="4" custLinFactNeighborX="-51636" custLinFactNeighborY="8604"/>
      <dgm:spPr/>
    </dgm:pt>
    <dgm:pt modelId="{227B9440-5B49-4FC7-8DBD-C7DF82CBAB4B}" type="pres">
      <dgm:prSet presAssocID="{F7D50444-1739-4F4E-8D30-65DD1F8BCA87}" presName="blFrame" presStyleLbl="node1" presStyleIdx="2" presStyleCnt="4" custLinFactNeighborX="25817" custLinFactNeighborY="-5377"/>
      <dgm:spPr/>
    </dgm:pt>
    <dgm:pt modelId="{BA19AC07-5E74-4424-9577-C15F06C9C109}" type="pres">
      <dgm:prSet presAssocID="{F7D50444-1739-4F4E-8D30-65DD1F8BCA87}" presName="brFrame" presStyleLbl="node1" presStyleIdx="3" presStyleCnt="4" custLinFactNeighborX="-67771" custLinFactNeighborY="-9679"/>
      <dgm:spPr/>
    </dgm:pt>
  </dgm:ptLst>
  <dgm:cxnLst>
    <dgm:cxn modelId="{D17DB28B-7ECD-494B-A52C-669CBD32712E}" type="presOf" srcId="{3685BA68-D761-44EC-83A7-CD4068F39E63}" destId="{9DA837A5-E6A6-4EB0-A3C8-7A00F93A529D}" srcOrd="0" destOrd="0" presId="urn:microsoft.com/office/officeart/2009/3/layout/FramedTextPicture"/>
    <dgm:cxn modelId="{AE9FD6C3-E9B4-4D46-9DFA-B0CFD56A26F7}" type="presOf" srcId="{F7D50444-1739-4F4E-8D30-65DD1F8BCA87}" destId="{26A6164C-39BE-4616-AFC0-356DC89EDAC3}" srcOrd="0" destOrd="0" presId="urn:microsoft.com/office/officeart/2009/3/layout/FramedTextPicture"/>
    <dgm:cxn modelId="{467A0555-5889-4A06-91CF-129D2FC87D8D}" srcId="{3685BA68-D761-44EC-83A7-CD4068F39E63}" destId="{F7D50444-1739-4F4E-8D30-65DD1F8BCA87}" srcOrd="0" destOrd="0" parTransId="{61187D28-4E09-4205-B85C-C0D803D5F2C2}" sibTransId="{5D80CBA7-A261-4B6F-B568-E05ACC009560}"/>
    <dgm:cxn modelId="{C00493B9-694D-4455-9C9F-FA01AFC3495C}" type="presParOf" srcId="{9DA837A5-E6A6-4EB0-A3C8-7A00F93A529D}" destId="{8A65621D-4F65-4041-B1E0-D9404ADE9587}" srcOrd="0" destOrd="0" presId="urn:microsoft.com/office/officeart/2009/3/layout/FramedTextPicture"/>
    <dgm:cxn modelId="{2FA812E3-51EB-4DBF-A0AD-1E57C82D8441}" type="presParOf" srcId="{8A65621D-4F65-4041-B1E0-D9404ADE9587}" destId="{4B0B1C27-4742-4835-B094-64B16A10A768}" srcOrd="0" destOrd="0" presId="urn:microsoft.com/office/officeart/2009/3/layout/FramedTextPicture"/>
    <dgm:cxn modelId="{EE5313B0-7734-439A-B7C1-B2FEE6F46EAD}" type="presParOf" srcId="{8A65621D-4F65-4041-B1E0-D9404ADE9587}" destId="{26A6164C-39BE-4616-AFC0-356DC89EDAC3}" srcOrd="1" destOrd="0" presId="urn:microsoft.com/office/officeart/2009/3/layout/FramedTextPicture"/>
    <dgm:cxn modelId="{1127CCA3-A5C9-46CA-BC76-337F7FC84D32}" type="presParOf" srcId="{8A65621D-4F65-4041-B1E0-D9404ADE9587}" destId="{21B203E8-9F40-4C1C-9B32-230FEDDE892D}" srcOrd="2" destOrd="0" presId="urn:microsoft.com/office/officeart/2009/3/layout/FramedTextPicture"/>
    <dgm:cxn modelId="{A58E03C9-FDF5-4504-82C5-98AFD00E0CE9}" type="presParOf" srcId="{8A65621D-4F65-4041-B1E0-D9404ADE9587}" destId="{A088676D-A2F6-46F2-8E68-96FA65B6749A}" srcOrd="3" destOrd="0" presId="urn:microsoft.com/office/officeart/2009/3/layout/FramedTextPicture"/>
    <dgm:cxn modelId="{97165388-5C14-4164-95DC-057E88C1A7E9}" type="presParOf" srcId="{8A65621D-4F65-4041-B1E0-D9404ADE9587}" destId="{227B9440-5B49-4FC7-8DBD-C7DF82CBAB4B}" srcOrd="4" destOrd="0" presId="urn:microsoft.com/office/officeart/2009/3/layout/FramedTextPicture"/>
    <dgm:cxn modelId="{D9B977A3-6846-48FA-A07B-7850E1D6051C}" type="presParOf" srcId="{8A65621D-4F65-4041-B1E0-D9404ADE9587}" destId="{BA19AC07-5E74-4424-9577-C15F06C9C109}" srcOrd="5" destOrd="0" presId="urn:microsoft.com/office/officeart/2009/3/layout/FramedTextPicture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BCFD012-B9D1-4D30-AF02-6FDFAF5A4A98}" type="doc">
      <dgm:prSet loTypeId="urn:microsoft.com/office/officeart/2009/3/layout/FramedTextPicture" loCatId="picture" qsTypeId="urn:microsoft.com/office/officeart/2005/8/quickstyle/simple1" qsCatId="simple" csTypeId="urn:microsoft.com/office/officeart/2005/8/colors/accent1_2" csCatId="accent1" phldr="1"/>
      <dgm:spPr/>
    </dgm:pt>
    <dgm:pt modelId="{19CB6FDE-2DED-464F-821E-28A4DC4F88A4}">
      <dgm:prSet phldrT="[Text]"/>
      <dgm:spPr/>
      <dgm:t>
        <a:bodyPr/>
        <a:lstStyle/>
        <a:p>
          <a:r>
            <a:rPr lang="en-US" dirty="0" smtClean="0">
              <a:solidFill>
                <a:schemeClr val="bg1"/>
              </a:solidFill>
            </a:rPr>
            <a:t>Offer page </a:t>
          </a:r>
          <a:endParaRPr lang="en-US" dirty="0">
            <a:solidFill>
              <a:schemeClr val="bg1"/>
            </a:solidFill>
          </a:endParaRPr>
        </a:p>
      </dgm:t>
    </dgm:pt>
    <dgm:pt modelId="{CB8BA4E6-FAC3-4DEE-B5B1-788B8251A1EB}" type="parTrans" cxnId="{F3DF86F8-BFB6-4B7C-BC87-3EFC50448CD2}">
      <dgm:prSet/>
      <dgm:spPr/>
      <dgm:t>
        <a:bodyPr/>
        <a:lstStyle/>
        <a:p>
          <a:endParaRPr lang="en-US"/>
        </a:p>
      </dgm:t>
    </dgm:pt>
    <dgm:pt modelId="{DF606BA0-3682-4A0D-80A8-F7AD5CE1CB6E}" type="sibTrans" cxnId="{F3DF86F8-BFB6-4B7C-BC87-3EFC50448CD2}">
      <dgm:prSet/>
      <dgm:spPr/>
      <dgm:t>
        <a:bodyPr/>
        <a:lstStyle/>
        <a:p>
          <a:endParaRPr lang="en-US"/>
        </a:p>
      </dgm:t>
    </dgm:pt>
    <dgm:pt modelId="{1C28BC14-CAD7-4D54-B4F6-BDCDC8479EA6}" type="pres">
      <dgm:prSet presAssocID="{5BCFD012-B9D1-4D30-AF02-6FDFAF5A4A98}" presName="Name0" presStyleCnt="0">
        <dgm:presLayoutVars>
          <dgm:chMax/>
          <dgm:chPref/>
          <dgm:dir/>
        </dgm:presLayoutVars>
      </dgm:prSet>
      <dgm:spPr/>
    </dgm:pt>
    <dgm:pt modelId="{BD9DC73E-AAD8-4CEB-8099-529CCA4877AB}" type="pres">
      <dgm:prSet presAssocID="{19CB6FDE-2DED-464F-821E-28A4DC4F88A4}" presName="composite" presStyleCnt="0">
        <dgm:presLayoutVars>
          <dgm:chMax/>
          <dgm:chPref/>
        </dgm:presLayoutVars>
      </dgm:prSet>
      <dgm:spPr/>
    </dgm:pt>
    <dgm:pt modelId="{B60E2B97-C800-42BF-82EE-72944CBD7E4C}" type="pres">
      <dgm:prSet presAssocID="{19CB6FDE-2DED-464F-821E-28A4DC4F88A4}" presName="Image" presStyleLbl="bgImgPlace1" presStyleIdx="0" presStyleCnt="1" custScaleX="207561" custScaleY="162218" custLinFactNeighborX="-64268" custLinFactNeighborY="3148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7000" r="-27000"/>
          </a:stretch>
        </a:blipFill>
      </dgm:spPr>
    </dgm:pt>
    <dgm:pt modelId="{F7002B3F-60A3-4BE4-B020-D7BD6B405835}" type="pres">
      <dgm:prSet presAssocID="{19CB6FDE-2DED-464F-821E-28A4DC4F88A4}" presName="ParentText" presStyleLbl="revTx" presStyleIdx="0" presStyleCnt="1" custLinFactNeighborX="292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A757A89-1EBF-4794-A4FC-21FD3D10F440}" type="pres">
      <dgm:prSet presAssocID="{19CB6FDE-2DED-464F-821E-28A4DC4F88A4}" presName="tlFrame" presStyleLbl="node1" presStyleIdx="0" presStyleCnt="4"/>
      <dgm:spPr/>
    </dgm:pt>
    <dgm:pt modelId="{64642C58-46F2-468F-8058-406427AF6A6D}" type="pres">
      <dgm:prSet presAssocID="{19CB6FDE-2DED-464F-821E-28A4DC4F88A4}" presName="trFrame" presStyleLbl="node1" presStyleIdx="1" presStyleCnt="4" custLinFactNeighborX="0" custLinFactNeighborY="-2216"/>
      <dgm:spPr/>
    </dgm:pt>
    <dgm:pt modelId="{C7A474A3-1524-4D38-920A-A3FC506765BB}" type="pres">
      <dgm:prSet presAssocID="{19CB6FDE-2DED-464F-821E-28A4DC4F88A4}" presName="blFrame" presStyleLbl="node1" presStyleIdx="2" presStyleCnt="4"/>
      <dgm:spPr/>
    </dgm:pt>
    <dgm:pt modelId="{3E565AE0-BE71-4D42-97D1-33EB1892DC3D}" type="pres">
      <dgm:prSet presAssocID="{19CB6FDE-2DED-464F-821E-28A4DC4F88A4}" presName="brFrame" presStyleLbl="node1" presStyleIdx="3" presStyleCnt="4"/>
      <dgm:spPr/>
    </dgm:pt>
  </dgm:ptLst>
  <dgm:cxnLst>
    <dgm:cxn modelId="{F3DF86F8-BFB6-4B7C-BC87-3EFC50448CD2}" srcId="{5BCFD012-B9D1-4D30-AF02-6FDFAF5A4A98}" destId="{19CB6FDE-2DED-464F-821E-28A4DC4F88A4}" srcOrd="0" destOrd="0" parTransId="{CB8BA4E6-FAC3-4DEE-B5B1-788B8251A1EB}" sibTransId="{DF606BA0-3682-4A0D-80A8-F7AD5CE1CB6E}"/>
    <dgm:cxn modelId="{6224C687-CB0A-4369-80A3-BC954113C1EA}" type="presOf" srcId="{5BCFD012-B9D1-4D30-AF02-6FDFAF5A4A98}" destId="{1C28BC14-CAD7-4D54-B4F6-BDCDC8479EA6}" srcOrd="0" destOrd="0" presId="urn:microsoft.com/office/officeart/2009/3/layout/FramedTextPicture"/>
    <dgm:cxn modelId="{C94B876C-0197-4F7B-BE4B-A553F51CE4DD}" type="presOf" srcId="{19CB6FDE-2DED-464F-821E-28A4DC4F88A4}" destId="{F7002B3F-60A3-4BE4-B020-D7BD6B405835}" srcOrd="0" destOrd="0" presId="urn:microsoft.com/office/officeart/2009/3/layout/FramedTextPicture"/>
    <dgm:cxn modelId="{0B853CCA-4A8B-4CBE-AA75-C0F8D3924214}" type="presParOf" srcId="{1C28BC14-CAD7-4D54-B4F6-BDCDC8479EA6}" destId="{BD9DC73E-AAD8-4CEB-8099-529CCA4877AB}" srcOrd="0" destOrd="0" presId="urn:microsoft.com/office/officeart/2009/3/layout/FramedTextPicture"/>
    <dgm:cxn modelId="{CDBDC9B4-C434-4C65-9332-32D7F7372836}" type="presParOf" srcId="{BD9DC73E-AAD8-4CEB-8099-529CCA4877AB}" destId="{B60E2B97-C800-42BF-82EE-72944CBD7E4C}" srcOrd="0" destOrd="0" presId="urn:microsoft.com/office/officeart/2009/3/layout/FramedTextPicture"/>
    <dgm:cxn modelId="{759B7EBB-16FC-4DED-BFA9-48A2356CEEDC}" type="presParOf" srcId="{BD9DC73E-AAD8-4CEB-8099-529CCA4877AB}" destId="{F7002B3F-60A3-4BE4-B020-D7BD6B405835}" srcOrd="1" destOrd="0" presId="urn:microsoft.com/office/officeart/2009/3/layout/FramedTextPicture"/>
    <dgm:cxn modelId="{02E5E710-B913-4007-B55A-F6D24C144B8B}" type="presParOf" srcId="{BD9DC73E-AAD8-4CEB-8099-529CCA4877AB}" destId="{9A757A89-1EBF-4794-A4FC-21FD3D10F440}" srcOrd="2" destOrd="0" presId="urn:microsoft.com/office/officeart/2009/3/layout/FramedTextPicture"/>
    <dgm:cxn modelId="{B9538641-258F-4329-9D11-2083FFE46530}" type="presParOf" srcId="{BD9DC73E-AAD8-4CEB-8099-529CCA4877AB}" destId="{64642C58-46F2-468F-8058-406427AF6A6D}" srcOrd="3" destOrd="0" presId="urn:microsoft.com/office/officeart/2009/3/layout/FramedTextPicture"/>
    <dgm:cxn modelId="{7B6AA558-8FC6-4A8F-A87A-CD78764996CC}" type="presParOf" srcId="{BD9DC73E-AAD8-4CEB-8099-529CCA4877AB}" destId="{C7A474A3-1524-4D38-920A-A3FC506765BB}" srcOrd="4" destOrd="0" presId="urn:microsoft.com/office/officeart/2009/3/layout/FramedTextPicture"/>
    <dgm:cxn modelId="{0FE75BEA-D2F7-491E-8C76-5C7BC19EA5DB}" type="presParOf" srcId="{BD9DC73E-AAD8-4CEB-8099-529CCA4877AB}" destId="{3E565AE0-BE71-4D42-97D1-33EB1892DC3D}" srcOrd="5" destOrd="0" presId="urn:microsoft.com/office/officeart/2009/3/layout/FramedTextPicture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EAD9868-9B9F-4A5B-82FF-373E96ABC0F1}" type="doc">
      <dgm:prSet loTypeId="urn:microsoft.com/office/officeart/2008/layout/CaptionedPictures" loCatId="picture" qsTypeId="urn:microsoft.com/office/officeart/2005/8/quickstyle/simple1" qsCatId="simple" csTypeId="urn:microsoft.com/office/officeart/2005/8/colors/accent1_2" csCatId="accent1" phldr="1"/>
      <dgm:spPr/>
    </dgm:pt>
    <dgm:pt modelId="{357EE078-A3D6-4C69-909D-9A477781C82D}">
      <dgm:prSet phldrT="[Text]"/>
      <dgm:spPr>
        <a:solidFill>
          <a:schemeClr val="tx1">
            <a:lumMod val="95000"/>
          </a:schemeClr>
        </a:solidFill>
      </dgm:spPr>
      <dgm:t>
        <a:bodyPr/>
        <a:lstStyle/>
        <a:p>
          <a:r>
            <a:rPr lang="en-US" dirty="0" smtClean="0">
              <a:solidFill>
                <a:schemeClr val="bg1"/>
              </a:solidFill>
            </a:rPr>
            <a:t>About us page </a:t>
          </a:r>
          <a:endParaRPr lang="en-US" dirty="0">
            <a:solidFill>
              <a:schemeClr val="bg1"/>
            </a:solidFill>
          </a:endParaRPr>
        </a:p>
      </dgm:t>
    </dgm:pt>
    <dgm:pt modelId="{2A1838D6-6782-41DE-9B6B-F6B3924459D5}" type="parTrans" cxnId="{3419D6A5-A6DB-456B-9D7D-5741BED319C0}">
      <dgm:prSet/>
      <dgm:spPr/>
      <dgm:t>
        <a:bodyPr/>
        <a:lstStyle/>
        <a:p>
          <a:endParaRPr lang="en-US"/>
        </a:p>
      </dgm:t>
    </dgm:pt>
    <dgm:pt modelId="{23AE1F26-A46D-4ACD-9A50-0BF1A45F8D59}" type="sibTrans" cxnId="{3419D6A5-A6DB-456B-9D7D-5741BED319C0}">
      <dgm:prSet/>
      <dgm:spPr/>
      <dgm:t>
        <a:bodyPr/>
        <a:lstStyle/>
        <a:p>
          <a:endParaRPr lang="en-US"/>
        </a:p>
      </dgm:t>
    </dgm:pt>
    <dgm:pt modelId="{35CE02E2-4591-45E4-94AD-FE6DD27422E7}" type="pres">
      <dgm:prSet presAssocID="{1EAD9868-9B9F-4A5B-82FF-373E96ABC0F1}" presName="Name0" presStyleCnt="0">
        <dgm:presLayoutVars>
          <dgm:chMax/>
          <dgm:chPref/>
          <dgm:dir/>
        </dgm:presLayoutVars>
      </dgm:prSet>
      <dgm:spPr/>
    </dgm:pt>
    <dgm:pt modelId="{FDCFB61E-18B7-4802-B176-6C833D26ADD1}" type="pres">
      <dgm:prSet presAssocID="{357EE078-A3D6-4C69-909D-9A477781C82D}" presName="composite" presStyleCnt="0">
        <dgm:presLayoutVars>
          <dgm:chMax val="1"/>
          <dgm:chPref val="1"/>
        </dgm:presLayoutVars>
      </dgm:prSet>
      <dgm:spPr/>
    </dgm:pt>
    <dgm:pt modelId="{6BA102BC-5590-481E-887E-BA7206BE57C0}" type="pres">
      <dgm:prSet presAssocID="{357EE078-A3D6-4C69-909D-9A477781C82D}" presName="Accent" presStyleLbl="trAlignAcc1" presStyleIdx="0" presStyleCnt="1" custScaleX="173156" custLinFactNeighborX="1242">
        <dgm:presLayoutVars>
          <dgm:chMax val="0"/>
          <dgm:chPref val="0"/>
        </dgm:presLayoutVars>
      </dgm:prSet>
      <dgm:spPr/>
    </dgm:pt>
    <dgm:pt modelId="{2298D758-482C-4C70-976B-14EC36DB261A}" type="pres">
      <dgm:prSet presAssocID="{357EE078-A3D6-4C69-909D-9A477781C82D}" presName="Image" presStyleLbl="alignImgPlace1" presStyleIdx="0" presStyleCnt="1" custScaleX="152094">
        <dgm:presLayoutVars>
          <dgm:chMax val="0"/>
          <dgm:chPref val="0"/>
        </dgm:presLayoutVars>
      </dgm:prSet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9000" r="-29000"/>
          </a:stretch>
        </a:blipFill>
        <a:ln>
          <a:solidFill>
            <a:schemeClr val="bg1">
              <a:lumMod val="75000"/>
              <a:lumOff val="25000"/>
            </a:schemeClr>
          </a:solidFill>
        </a:ln>
      </dgm:spPr>
    </dgm:pt>
    <dgm:pt modelId="{5C3B0056-46E5-48C6-9AAE-71B1A8E559EE}" type="pres">
      <dgm:prSet presAssocID="{357EE078-A3D6-4C69-909D-9A477781C82D}" presName="ChildComposite" presStyleCnt="0"/>
      <dgm:spPr/>
    </dgm:pt>
    <dgm:pt modelId="{B63D2511-68DB-4A4F-8729-A8F42F4DB9AF}" type="pres">
      <dgm:prSet presAssocID="{357EE078-A3D6-4C69-909D-9A477781C82D}" presName="Child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B0458680-0EA1-4BDA-9427-F72B89AE9B29}" type="pres">
      <dgm:prSet presAssocID="{357EE078-A3D6-4C69-909D-9A477781C82D}" presName="Parent" presStyleLbl="revTx" presStyleIdx="0" presStyleCnt="1">
        <dgm:presLayoutVars>
          <dgm:chMax val="1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419D6A5-A6DB-456B-9D7D-5741BED319C0}" srcId="{1EAD9868-9B9F-4A5B-82FF-373E96ABC0F1}" destId="{357EE078-A3D6-4C69-909D-9A477781C82D}" srcOrd="0" destOrd="0" parTransId="{2A1838D6-6782-41DE-9B6B-F6B3924459D5}" sibTransId="{23AE1F26-A46D-4ACD-9A50-0BF1A45F8D59}"/>
    <dgm:cxn modelId="{1EEA63D9-E8C8-45AF-8B8E-3F7A685F7E59}" type="presOf" srcId="{1EAD9868-9B9F-4A5B-82FF-373E96ABC0F1}" destId="{35CE02E2-4591-45E4-94AD-FE6DD27422E7}" srcOrd="0" destOrd="0" presId="urn:microsoft.com/office/officeart/2008/layout/CaptionedPictures"/>
    <dgm:cxn modelId="{C0015A83-0A35-4AB3-BC57-DBA1EB5A710B}" type="presOf" srcId="{357EE078-A3D6-4C69-909D-9A477781C82D}" destId="{B0458680-0EA1-4BDA-9427-F72B89AE9B29}" srcOrd="0" destOrd="0" presId="urn:microsoft.com/office/officeart/2008/layout/CaptionedPictures"/>
    <dgm:cxn modelId="{BE040B19-864A-41DD-9816-FB5BBF2EAE35}" type="presParOf" srcId="{35CE02E2-4591-45E4-94AD-FE6DD27422E7}" destId="{FDCFB61E-18B7-4802-B176-6C833D26ADD1}" srcOrd="0" destOrd="0" presId="urn:microsoft.com/office/officeart/2008/layout/CaptionedPictures"/>
    <dgm:cxn modelId="{45E4CD02-0D7D-48CC-9705-FA809411930F}" type="presParOf" srcId="{FDCFB61E-18B7-4802-B176-6C833D26ADD1}" destId="{6BA102BC-5590-481E-887E-BA7206BE57C0}" srcOrd="0" destOrd="0" presId="urn:microsoft.com/office/officeart/2008/layout/CaptionedPictures"/>
    <dgm:cxn modelId="{C3C9309C-9701-4894-AB0F-128CBA3E685E}" type="presParOf" srcId="{FDCFB61E-18B7-4802-B176-6C833D26ADD1}" destId="{2298D758-482C-4C70-976B-14EC36DB261A}" srcOrd="1" destOrd="0" presId="urn:microsoft.com/office/officeart/2008/layout/CaptionedPictures"/>
    <dgm:cxn modelId="{9BE9530C-A8E1-4A2C-AF30-C55D1A2F0255}" type="presParOf" srcId="{FDCFB61E-18B7-4802-B176-6C833D26ADD1}" destId="{5C3B0056-46E5-48C6-9AAE-71B1A8E559EE}" srcOrd="2" destOrd="0" presId="urn:microsoft.com/office/officeart/2008/layout/CaptionedPictures"/>
    <dgm:cxn modelId="{3E4753BB-9FBD-4188-8B4F-3B1943921246}" type="presParOf" srcId="{5C3B0056-46E5-48C6-9AAE-71B1A8E559EE}" destId="{B63D2511-68DB-4A4F-8729-A8F42F4DB9AF}" srcOrd="0" destOrd="0" presId="urn:microsoft.com/office/officeart/2008/layout/CaptionedPictures"/>
    <dgm:cxn modelId="{0E1F0479-9277-42D2-BC0D-C425180FA3E0}" type="presParOf" srcId="{5C3B0056-46E5-48C6-9AAE-71B1A8E559EE}" destId="{B0458680-0EA1-4BDA-9427-F72B89AE9B29}" srcOrd="1" destOrd="0" presId="urn:microsoft.com/office/officeart/2008/layout/CaptionedPicture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E19EEB80-980B-4B53-8F15-B81DA3BD6E64}" type="doc">
      <dgm:prSet loTypeId="urn:microsoft.com/office/officeart/2008/layout/CaptionedPictures" loCatId="picture" qsTypeId="urn:microsoft.com/office/officeart/2005/8/quickstyle/simple1" qsCatId="simple" csTypeId="urn:microsoft.com/office/officeart/2005/8/colors/accent1_2" csCatId="accent1" phldr="1"/>
      <dgm:spPr/>
    </dgm:pt>
    <dgm:pt modelId="{DEB13A52-7694-4772-AD21-12F958062B67}">
      <dgm:prSet phldrT="[Text]"/>
      <dgm:spPr>
        <a:solidFill>
          <a:schemeClr val="tx1">
            <a:lumMod val="95000"/>
          </a:schemeClr>
        </a:solidFill>
        <a:ln>
          <a:solidFill>
            <a:schemeClr val="bg2"/>
          </a:solidFill>
        </a:ln>
      </dgm:spPr>
      <dgm:t>
        <a:bodyPr/>
        <a:lstStyle/>
        <a:p>
          <a:r>
            <a:rPr lang="en-US" dirty="0" smtClean="0">
              <a:solidFill>
                <a:schemeClr val="bg1"/>
              </a:solidFill>
            </a:rPr>
            <a:t>Chef page</a:t>
          </a:r>
          <a:endParaRPr lang="en-US" dirty="0">
            <a:solidFill>
              <a:schemeClr val="bg1"/>
            </a:solidFill>
          </a:endParaRPr>
        </a:p>
      </dgm:t>
    </dgm:pt>
    <dgm:pt modelId="{A37E6E1C-FCEB-4E4C-94EF-07919FF52846}" type="parTrans" cxnId="{1DE09ECC-D2B0-4A95-9BDC-3A7747A84CA8}">
      <dgm:prSet/>
      <dgm:spPr/>
      <dgm:t>
        <a:bodyPr/>
        <a:lstStyle/>
        <a:p>
          <a:endParaRPr lang="en-US"/>
        </a:p>
      </dgm:t>
    </dgm:pt>
    <dgm:pt modelId="{95FF89AE-657F-4AE9-981D-A9A54EE89E15}" type="sibTrans" cxnId="{1DE09ECC-D2B0-4A95-9BDC-3A7747A84CA8}">
      <dgm:prSet/>
      <dgm:spPr/>
      <dgm:t>
        <a:bodyPr/>
        <a:lstStyle/>
        <a:p>
          <a:endParaRPr lang="en-US"/>
        </a:p>
      </dgm:t>
    </dgm:pt>
    <dgm:pt modelId="{97681A24-5A3E-4518-A43E-355E4276929E}" type="pres">
      <dgm:prSet presAssocID="{E19EEB80-980B-4B53-8F15-B81DA3BD6E64}" presName="Name0" presStyleCnt="0">
        <dgm:presLayoutVars>
          <dgm:chMax/>
          <dgm:chPref/>
          <dgm:dir/>
        </dgm:presLayoutVars>
      </dgm:prSet>
      <dgm:spPr/>
    </dgm:pt>
    <dgm:pt modelId="{1EB0F3EB-BFAB-4C5A-A035-7C83BBC87E42}" type="pres">
      <dgm:prSet presAssocID="{DEB13A52-7694-4772-AD21-12F958062B67}" presName="composite" presStyleCnt="0">
        <dgm:presLayoutVars>
          <dgm:chMax val="1"/>
          <dgm:chPref val="1"/>
        </dgm:presLayoutVars>
      </dgm:prSet>
      <dgm:spPr/>
    </dgm:pt>
    <dgm:pt modelId="{7976700E-29D2-41FC-97B1-2212C1B63884}" type="pres">
      <dgm:prSet presAssocID="{DEB13A52-7694-4772-AD21-12F958062B67}" presName="Accent" presStyleLbl="trAlignAcc1" presStyleIdx="0" presStyleCnt="1" custScaleX="175612" custLinFactNeighborX="2993" custLinFactNeighborY="212">
        <dgm:presLayoutVars>
          <dgm:chMax val="0"/>
          <dgm:chPref val="0"/>
        </dgm:presLayoutVars>
      </dgm:prSet>
      <dgm:spPr/>
    </dgm:pt>
    <dgm:pt modelId="{48B6FD4F-54AF-4365-AF4B-7E72627C9A32}" type="pres">
      <dgm:prSet presAssocID="{DEB13A52-7694-4772-AD21-12F958062B67}" presName="Image" presStyleLbl="alignImgPlace1" presStyleIdx="0" presStyleCnt="1" custScaleX="170920" custScaleY="93063">
        <dgm:presLayoutVars>
          <dgm:chMax val="0"/>
          <dgm:chPref val="0"/>
        </dgm:presLayoutVars>
      </dgm:prSet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9000" r="-29000"/>
          </a:stretch>
        </a:blipFill>
      </dgm:spPr>
    </dgm:pt>
    <dgm:pt modelId="{8DDBAD09-CF4D-4FAB-9A2A-B5E47400E31B}" type="pres">
      <dgm:prSet presAssocID="{DEB13A52-7694-4772-AD21-12F958062B67}" presName="ChildComposite" presStyleCnt="0"/>
      <dgm:spPr/>
    </dgm:pt>
    <dgm:pt modelId="{8C846DBF-9D6D-4669-A834-775720CDA831}" type="pres">
      <dgm:prSet presAssocID="{DEB13A52-7694-4772-AD21-12F958062B67}" presName="Child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ACB6F20D-BF44-4EA9-AE2D-45995CEFE3A5}" type="pres">
      <dgm:prSet presAssocID="{DEB13A52-7694-4772-AD21-12F958062B67}" presName="Parent" presStyleLbl="revTx" presStyleIdx="0" presStyleCnt="1">
        <dgm:presLayoutVars>
          <dgm:chMax val="1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D2CF25B-75C2-4432-85F9-AA53ADAC2E1A}" type="presOf" srcId="{E19EEB80-980B-4B53-8F15-B81DA3BD6E64}" destId="{97681A24-5A3E-4518-A43E-355E4276929E}" srcOrd="0" destOrd="0" presId="urn:microsoft.com/office/officeart/2008/layout/CaptionedPictures"/>
    <dgm:cxn modelId="{74725807-2EC7-4475-9020-40FF40C2A030}" type="presOf" srcId="{DEB13A52-7694-4772-AD21-12F958062B67}" destId="{ACB6F20D-BF44-4EA9-AE2D-45995CEFE3A5}" srcOrd="0" destOrd="0" presId="urn:microsoft.com/office/officeart/2008/layout/CaptionedPictures"/>
    <dgm:cxn modelId="{1DE09ECC-D2B0-4A95-9BDC-3A7747A84CA8}" srcId="{E19EEB80-980B-4B53-8F15-B81DA3BD6E64}" destId="{DEB13A52-7694-4772-AD21-12F958062B67}" srcOrd="0" destOrd="0" parTransId="{A37E6E1C-FCEB-4E4C-94EF-07919FF52846}" sibTransId="{95FF89AE-657F-4AE9-981D-A9A54EE89E15}"/>
    <dgm:cxn modelId="{0B91D6C9-0BE1-49D7-BB87-9D2A4B7D5570}" type="presParOf" srcId="{97681A24-5A3E-4518-A43E-355E4276929E}" destId="{1EB0F3EB-BFAB-4C5A-A035-7C83BBC87E42}" srcOrd="0" destOrd="0" presId="urn:microsoft.com/office/officeart/2008/layout/CaptionedPictures"/>
    <dgm:cxn modelId="{1D6B387C-F49B-4A4F-8974-E97CF09DFF07}" type="presParOf" srcId="{1EB0F3EB-BFAB-4C5A-A035-7C83BBC87E42}" destId="{7976700E-29D2-41FC-97B1-2212C1B63884}" srcOrd="0" destOrd="0" presId="urn:microsoft.com/office/officeart/2008/layout/CaptionedPictures"/>
    <dgm:cxn modelId="{FBB9D072-07CD-4B09-B5A0-B6E0985E30BF}" type="presParOf" srcId="{1EB0F3EB-BFAB-4C5A-A035-7C83BBC87E42}" destId="{48B6FD4F-54AF-4365-AF4B-7E72627C9A32}" srcOrd="1" destOrd="0" presId="urn:microsoft.com/office/officeart/2008/layout/CaptionedPictures"/>
    <dgm:cxn modelId="{61F53309-1C3C-4858-9577-EE47745060F8}" type="presParOf" srcId="{1EB0F3EB-BFAB-4C5A-A035-7C83BBC87E42}" destId="{8DDBAD09-CF4D-4FAB-9A2A-B5E47400E31B}" srcOrd="2" destOrd="0" presId="urn:microsoft.com/office/officeart/2008/layout/CaptionedPictures"/>
    <dgm:cxn modelId="{2E251624-9476-4D53-9F40-CE8FE127B5FE}" type="presParOf" srcId="{8DDBAD09-CF4D-4FAB-9A2A-B5E47400E31B}" destId="{8C846DBF-9D6D-4669-A834-775720CDA831}" srcOrd="0" destOrd="0" presId="urn:microsoft.com/office/officeart/2008/layout/CaptionedPictures"/>
    <dgm:cxn modelId="{E1F01110-A04E-43DB-B5BF-E7E9392DB76E}" type="presParOf" srcId="{8DDBAD09-CF4D-4FAB-9A2A-B5E47400E31B}" destId="{ACB6F20D-BF44-4EA9-AE2D-45995CEFE3A5}" srcOrd="1" destOrd="0" presId="urn:microsoft.com/office/officeart/2008/layout/CaptionedPicture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66C977A9-EF08-47BC-88DA-163E417D5678}" type="doc">
      <dgm:prSet loTypeId="urn:microsoft.com/office/officeart/2008/layout/TitlePictureLineup" loCatId="picture" qsTypeId="urn:microsoft.com/office/officeart/2005/8/quickstyle/simple1" qsCatId="simple" csTypeId="urn:microsoft.com/office/officeart/2005/8/colors/accent0_1" csCatId="mainScheme" phldr="1"/>
      <dgm:spPr/>
    </dgm:pt>
    <dgm:pt modelId="{8A08F157-2781-416C-890B-83B5479FF77B}">
      <dgm:prSet phldrT="[Text]"/>
      <dgm:spPr/>
      <dgm:t>
        <a:bodyPr/>
        <a:lstStyle/>
        <a:p>
          <a:r>
            <a:rPr lang="en-US" dirty="0" smtClean="0"/>
            <a:t>Contact page</a:t>
          </a:r>
          <a:endParaRPr lang="en-US" dirty="0"/>
        </a:p>
      </dgm:t>
    </dgm:pt>
    <dgm:pt modelId="{62948BC3-73B6-4CC1-9A89-7CB2F280FE0A}" type="parTrans" cxnId="{BA1535A4-F31A-4753-83C2-05A7449AEE12}">
      <dgm:prSet/>
      <dgm:spPr/>
      <dgm:t>
        <a:bodyPr/>
        <a:lstStyle/>
        <a:p>
          <a:endParaRPr lang="en-US"/>
        </a:p>
      </dgm:t>
    </dgm:pt>
    <dgm:pt modelId="{1375AF01-DF14-4D9F-AE9F-1FBC8765DABB}" type="sibTrans" cxnId="{BA1535A4-F31A-4753-83C2-05A7449AEE12}">
      <dgm:prSet/>
      <dgm:spPr/>
      <dgm:t>
        <a:bodyPr/>
        <a:lstStyle/>
        <a:p>
          <a:endParaRPr lang="en-US"/>
        </a:p>
      </dgm:t>
    </dgm:pt>
    <dgm:pt modelId="{34F8D06A-1783-459F-98FA-573775349DAE}" type="pres">
      <dgm:prSet presAssocID="{66C977A9-EF08-47BC-88DA-163E417D5678}" presName="Name0" presStyleCnt="0">
        <dgm:presLayoutVars>
          <dgm:dir/>
        </dgm:presLayoutVars>
      </dgm:prSet>
      <dgm:spPr/>
    </dgm:pt>
    <dgm:pt modelId="{869FB042-1555-42DF-8A84-92E2444E6B99}" type="pres">
      <dgm:prSet presAssocID="{8A08F157-2781-416C-890B-83B5479FF77B}" presName="composite" presStyleCnt="0"/>
      <dgm:spPr/>
    </dgm:pt>
    <dgm:pt modelId="{B632E2B8-4AB1-4996-A5FB-8A956342F105}" type="pres">
      <dgm:prSet presAssocID="{8A08F157-2781-416C-890B-83B5479FF77B}" presName="Accent" presStyleLbl="alignAcc1" presStyleIdx="0" presStyleCnt="1"/>
      <dgm:spPr/>
    </dgm:pt>
    <dgm:pt modelId="{45BB4AE3-0B39-42B5-B0A6-FDC8FF150ACA}" type="pres">
      <dgm:prSet presAssocID="{8A08F157-2781-416C-890B-83B5479FF77B}" presName="Image" presStyleLbl="node1" presStyleIdx="0" presStyleCnt="1" custScaleX="397470" custScaleY="247155" custLinFactNeighborX="32069" custLinFactNeighborY="4381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0" r="-30000"/>
          </a:stretch>
        </a:blipFill>
      </dgm:spPr>
    </dgm:pt>
    <dgm:pt modelId="{4BD51889-A8F9-4BC6-9ABF-AC5E91DFC625}" type="pres">
      <dgm:prSet presAssocID="{8A08F157-2781-416C-890B-83B5479FF77B}" presName="Child" presStyleLbl="revTx" presStyleIdx="0" presStyleCnt="1">
        <dgm:presLayoutVars>
          <dgm:bulletEnabled val="1"/>
        </dgm:presLayoutVars>
      </dgm:prSet>
      <dgm:spPr/>
    </dgm:pt>
    <dgm:pt modelId="{FF47C856-4110-4F8B-AB32-9289B8089122}" type="pres">
      <dgm:prSet presAssocID="{8A08F157-2781-416C-890B-83B5479FF77B}" presName="Parent" presStyleLbl="alignNode1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033F0ED-43E9-4D43-9E7C-FFA9FC5260C7}" type="presOf" srcId="{8A08F157-2781-416C-890B-83B5479FF77B}" destId="{FF47C856-4110-4F8B-AB32-9289B8089122}" srcOrd="0" destOrd="0" presId="urn:microsoft.com/office/officeart/2008/layout/TitlePictureLineup"/>
    <dgm:cxn modelId="{BA1535A4-F31A-4753-83C2-05A7449AEE12}" srcId="{66C977A9-EF08-47BC-88DA-163E417D5678}" destId="{8A08F157-2781-416C-890B-83B5479FF77B}" srcOrd="0" destOrd="0" parTransId="{62948BC3-73B6-4CC1-9A89-7CB2F280FE0A}" sibTransId="{1375AF01-DF14-4D9F-AE9F-1FBC8765DABB}"/>
    <dgm:cxn modelId="{1C1D7484-0028-472C-A553-1CA54DF73297}" type="presOf" srcId="{66C977A9-EF08-47BC-88DA-163E417D5678}" destId="{34F8D06A-1783-459F-98FA-573775349DAE}" srcOrd="0" destOrd="0" presId="urn:microsoft.com/office/officeart/2008/layout/TitlePictureLineup"/>
    <dgm:cxn modelId="{61ADA58B-F7D8-48F1-AE75-47ABA150C7F3}" type="presParOf" srcId="{34F8D06A-1783-459F-98FA-573775349DAE}" destId="{869FB042-1555-42DF-8A84-92E2444E6B99}" srcOrd="0" destOrd="0" presId="urn:microsoft.com/office/officeart/2008/layout/TitlePictureLineup"/>
    <dgm:cxn modelId="{BB9033EC-5053-451A-B5EC-03057F2C6C27}" type="presParOf" srcId="{869FB042-1555-42DF-8A84-92E2444E6B99}" destId="{B632E2B8-4AB1-4996-A5FB-8A956342F105}" srcOrd="0" destOrd="0" presId="urn:microsoft.com/office/officeart/2008/layout/TitlePictureLineup"/>
    <dgm:cxn modelId="{1984A965-5EFF-4757-A6BC-703E877A6841}" type="presParOf" srcId="{869FB042-1555-42DF-8A84-92E2444E6B99}" destId="{45BB4AE3-0B39-42B5-B0A6-FDC8FF150ACA}" srcOrd="1" destOrd="0" presId="urn:microsoft.com/office/officeart/2008/layout/TitlePictureLineup"/>
    <dgm:cxn modelId="{8F73946A-D9E5-4807-98A6-5C6036F078AD}" type="presParOf" srcId="{869FB042-1555-42DF-8A84-92E2444E6B99}" destId="{4BD51889-A8F9-4BC6-9ABF-AC5E91DFC625}" srcOrd="2" destOrd="0" presId="urn:microsoft.com/office/officeart/2008/layout/TitlePictureLineup"/>
    <dgm:cxn modelId="{AEB46B91-E9B9-4254-A596-BAE6DFF0F29D}" type="presParOf" srcId="{869FB042-1555-42DF-8A84-92E2444E6B99}" destId="{FF47C856-4110-4F8B-AB32-9289B8089122}" srcOrd="3" destOrd="0" presId="urn:microsoft.com/office/officeart/2008/layout/TitlePictureLineup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1B2DB1AC-B0FB-48EB-95B7-E0EDC1726D76}" type="doc">
      <dgm:prSet loTypeId="urn:microsoft.com/office/officeart/2008/layout/CaptionedPictures" loCatId="picture" qsTypeId="urn:microsoft.com/office/officeart/2005/8/quickstyle/simple1" qsCatId="simple" csTypeId="urn:microsoft.com/office/officeart/2005/8/colors/accent1_2" csCatId="accent1" phldr="1"/>
      <dgm:spPr/>
    </dgm:pt>
    <dgm:pt modelId="{46B68465-2E3E-491F-970D-69D83AB121C4}">
      <dgm:prSet phldrT="[Text]"/>
      <dgm:spPr>
        <a:ln>
          <a:solidFill>
            <a:schemeClr val="bg1">
              <a:lumMod val="75000"/>
              <a:lumOff val="25000"/>
            </a:schemeClr>
          </a:solidFill>
        </a:ln>
      </dgm:spPr>
      <dgm:t>
        <a:bodyPr/>
        <a:lstStyle/>
        <a:p>
          <a:r>
            <a:rPr lang="en-US" dirty="0" smtClean="0">
              <a:ln>
                <a:solidFill>
                  <a:schemeClr val="bg1">
                    <a:lumMod val="75000"/>
                    <a:lumOff val="25000"/>
                  </a:schemeClr>
                </a:solidFill>
              </a:ln>
              <a:solidFill>
                <a:schemeClr val="bg1">
                  <a:lumMod val="95000"/>
                  <a:lumOff val="5000"/>
                </a:schemeClr>
              </a:solidFill>
            </a:rPr>
            <a:t>When</a:t>
          </a:r>
          <a:r>
            <a:rPr lang="en-US" dirty="0" smtClean="0">
              <a:solidFill>
                <a:schemeClr val="bg1">
                  <a:lumMod val="95000"/>
                  <a:lumOff val="5000"/>
                </a:schemeClr>
              </a:solidFill>
            </a:rPr>
            <a:t> click on menu button</a:t>
          </a:r>
          <a:endParaRPr lang="en-US" dirty="0">
            <a:solidFill>
              <a:schemeClr val="bg1">
                <a:lumMod val="95000"/>
                <a:lumOff val="5000"/>
              </a:schemeClr>
            </a:solidFill>
          </a:endParaRPr>
        </a:p>
      </dgm:t>
    </dgm:pt>
    <dgm:pt modelId="{0B44774B-522F-460E-A6B6-66E0629B207A}" type="parTrans" cxnId="{329CF0E1-F7BE-4D87-97DC-3B3455B16159}">
      <dgm:prSet/>
      <dgm:spPr/>
      <dgm:t>
        <a:bodyPr/>
        <a:lstStyle/>
        <a:p>
          <a:endParaRPr lang="en-US"/>
        </a:p>
      </dgm:t>
    </dgm:pt>
    <dgm:pt modelId="{4EAF903A-B4A5-4A71-B044-9A18B947260C}" type="sibTrans" cxnId="{329CF0E1-F7BE-4D87-97DC-3B3455B16159}">
      <dgm:prSet/>
      <dgm:spPr/>
      <dgm:t>
        <a:bodyPr/>
        <a:lstStyle/>
        <a:p>
          <a:endParaRPr lang="en-US"/>
        </a:p>
      </dgm:t>
    </dgm:pt>
    <dgm:pt modelId="{042CFCA5-99A8-426A-866C-D52EE1B7019B}" type="pres">
      <dgm:prSet presAssocID="{1B2DB1AC-B0FB-48EB-95B7-E0EDC1726D76}" presName="Name0" presStyleCnt="0">
        <dgm:presLayoutVars>
          <dgm:chMax/>
          <dgm:chPref/>
          <dgm:dir/>
        </dgm:presLayoutVars>
      </dgm:prSet>
      <dgm:spPr/>
    </dgm:pt>
    <dgm:pt modelId="{37B90418-CAED-451B-A9D5-C31F5FE423A5}" type="pres">
      <dgm:prSet presAssocID="{46B68465-2E3E-491F-970D-69D83AB121C4}" presName="composite" presStyleCnt="0">
        <dgm:presLayoutVars>
          <dgm:chMax val="1"/>
          <dgm:chPref val="1"/>
        </dgm:presLayoutVars>
      </dgm:prSet>
      <dgm:spPr/>
    </dgm:pt>
    <dgm:pt modelId="{184BA812-DD99-4942-82E6-FF28A9E6DB02}" type="pres">
      <dgm:prSet presAssocID="{46B68465-2E3E-491F-970D-69D83AB121C4}" presName="Accent" presStyleLbl="trAlignAcc1" presStyleIdx="0" presStyleCnt="1">
        <dgm:presLayoutVars>
          <dgm:chMax val="0"/>
          <dgm:chPref val="0"/>
        </dgm:presLayoutVars>
      </dgm:prSet>
      <dgm:spPr/>
    </dgm:pt>
    <dgm:pt modelId="{1BC5D7EF-62A5-4892-9779-47EF5B87C56E}" type="pres">
      <dgm:prSet presAssocID="{46B68465-2E3E-491F-970D-69D83AB121C4}" presName="Image" presStyleLbl="alignImgPlace1" presStyleIdx="0" presStyleCnt="1">
        <dgm:presLayoutVars>
          <dgm:chMax val="0"/>
          <dgm:chPref val="0"/>
        </dgm:presLayoutVars>
      </dgm:prSet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9000" r="-29000"/>
          </a:stretch>
        </a:blipFill>
      </dgm:spPr>
    </dgm:pt>
    <dgm:pt modelId="{75C1F98E-0F38-4FCC-BB78-8270FABF56DA}" type="pres">
      <dgm:prSet presAssocID="{46B68465-2E3E-491F-970D-69D83AB121C4}" presName="ChildComposite" presStyleCnt="0"/>
      <dgm:spPr/>
    </dgm:pt>
    <dgm:pt modelId="{0C93F1F2-8BB1-44FD-91C9-81FAC5237459}" type="pres">
      <dgm:prSet presAssocID="{46B68465-2E3E-491F-970D-69D83AB121C4}" presName="Child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8150ED20-A49D-4AB5-BC37-8CA6ECB1BF41}" type="pres">
      <dgm:prSet presAssocID="{46B68465-2E3E-491F-970D-69D83AB121C4}" presName="Parent" presStyleLbl="revTx" presStyleIdx="0" presStyleCnt="1">
        <dgm:presLayoutVars>
          <dgm:chMax val="1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29CF0E1-F7BE-4D87-97DC-3B3455B16159}" srcId="{1B2DB1AC-B0FB-48EB-95B7-E0EDC1726D76}" destId="{46B68465-2E3E-491F-970D-69D83AB121C4}" srcOrd="0" destOrd="0" parTransId="{0B44774B-522F-460E-A6B6-66E0629B207A}" sibTransId="{4EAF903A-B4A5-4A71-B044-9A18B947260C}"/>
    <dgm:cxn modelId="{10245BAF-B9C8-476F-B7D8-798E3A77C5E3}" type="presOf" srcId="{46B68465-2E3E-491F-970D-69D83AB121C4}" destId="{8150ED20-A49D-4AB5-BC37-8CA6ECB1BF41}" srcOrd="0" destOrd="0" presId="urn:microsoft.com/office/officeart/2008/layout/CaptionedPictures"/>
    <dgm:cxn modelId="{D2CD33B0-ECD1-4677-979D-845280DAD8E1}" type="presOf" srcId="{1B2DB1AC-B0FB-48EB-95B7-E0EDC1726D76}" destId="{042CFCA5-99A8-426A-866C-D52EE1B7019B}" srcOrd="0" destOrd="0" presId="urn:microsoft.com/office/officeart/2008/layout/CaptionedPictures"/>
    <dgm:cxn modelId="{47B545ED-21D2-4F77-B32B-8AD2EAF5B59B}" type="presParOf" srcId="{042CFCA5-99A8-426A-866C-D52EE1B7019B}" destId="{37B90418-CAED-451B-A9D5-C31F5FE423A5}" srcOrd="0" destOrd="0" presId="urn:microsoft.com/office/officeart/2008/layout/CaptionedPictures"/>
    <dgm:cxn modelId="{B99DE16A-703D-4EA2-9EE7-9DA117C0F156}" type="presParOf" srcId="{37B90418-CAED-451B-A9D5-C31F5FE423A5}" destId="{184BA812-DD99-4942-82E6-FF28A9E6DB02}" srcOrd="0" destOrd="0" presId="urn:microsoft.com/office/officeart/2008/layout/CaptionedPictures"/>
    <dgm:cxn modelId="{D1C4CF44-0F1C-493C-8D9E-75993AB1C9FA}" type="presParOf" srcId="{37B90418-CAED-451B-A9D5-C31F5FE423A5}" destId="{1BC5D7EF-62A5-4892-9779-47EF5B87C56E}" srcOrd="1" destOrd="0" presId="urn:microsoft.com/office/officeart/2008/layout/CaptionedPictures"/>
    <dgm:cxn modelId="{1A4EBE03-C5B6-4CF4-B787-99AE2F3284BD}" type="presParOf" srcId="{37B90418-CAED-451B-A9D5-C31F5FE423A5}" destId="{75C1F98E-0F38-4FCC-BB78-8270FABF56DA}" srcOrd="2" destOrd="0" presId="urn:microsoft.com/office/officeart/2008/layout/CaptionedPictures"/>
    <dgm:cxn modelId="{912D878A-EEEA-4247-A364-972AEFE63B9F}" type="presParOf" srcId="{75C1F98E-0F38-4FCC-BB78-8270FABF56DA}" destId="{0C93F1F2-8BB1-44FD-91C9-81FAC5237459}" srcOrd="0" destOrd="0" presId="urn:microsoft.com/office/officeart/2008/layout/CaptionedPictures"/>
    <dgm:cxn modelId="{A2292351-2BAD-4FDC-ADF3-2A9681F27518}" type="presParOf" srcId="{75C1F98E-0F38-4FCC-BB78-8270FABF56DA}" destId="{8150ED20-A49D-4AB5-BC37-8CA6ECB1BF41}" srcOrd="1" destOrd="0" presId="urn:microsoft.com/office/officeart/2008/layout/CaptionedPicture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8CB14968-F9C7-4DAA-AA46-F9C953FF8725}" type="doc">
      <dgm:prSet loTypeId="urn:microsoft.com/office/officeart/2008/layout/CaptionedPictures" loCatId="picture" qsTypeId="urn:microsoft.com/office/officeart/2005/8/quickstyle/simple1" qsCatId="simple" csTypeId="urn:microsoft.com/office/officeart/2005/8/colors/accent1_2" csCatId="accent1" phldr="1"/>
      <dgm:spPr/>
    </dgm:pt>
    <dgm:pt modelId="{8523C379-1765-43D2-9686-C66EE13626B0}">
      <dgm:prSet phldrT="[Text]"/>
      <dgm:spPr/>
      <dgm:t>
        <a:bodyPr/>
        <a:lstStyle/>
        <a:p>
          <a:r>
            <a:rPr lang="en-US" dirty="0" smtClean="0">
              <a:solidFill>
                <a:schemeClr val="bg1"/>
              </a:solidFill>
            </a:rPr>
            <a:t>Log in page</a:t>
          </a:r>
        </a:p>
        <a:p>
          <a:r>
            <a:rPr lang="en-US" dirty="0" smtClean="0">
              <a:solidFill>
                <a:schemeClr val="bg1"/>
              </a:solidFill>
            </a:rPr>
            <a:t>When click login button</a:t>
          </a:r>
          <a:endParaRPr lang="en-US" dirty="0">
            <a:solidFill>
              <a:schemeClr val="bg1"/>
            </a:solidFill>
          </a:endParaRPr>
        </a:p>
      </dgm:t>
    </dgm:pt>
    <dgm:pt modelId="{16E55EC5-0057-488B-A806-9F2CA51626A4}" type="parTrans" cxnId="{7CC5CA8E-80C7-4BB6-9536-FFC72005F79C}">
      <dgm:prSet/>
      <dgm:spPr/>
      <dgm:t>
        <a:bodyPr/>
        <a:lstStyle/>
        <a:p>
          <a:endParaRPr lang="en-US"/>
        </a:p>
      </dgm:t>
    </dgm:pt>
    <dgm:pt modelId="{33F6A4F2-F9CA-426C-B9FE-C7F48E1CF2D8}" type="sibTrans" cxnId="{7CC5CA8E-80C7-4BB6-9536-FFC72005F79C}">
      <dgm:prSet/>
      <dgm:spPr/>
      <dgm:t>
        <a:bodyPr/>
        <a:lstStyle/>
        <a:p>
          <a:endParaRPr lang="en-US"/>
        </a:p>
      </dgm:t>
    </dgm:pt>
    <dgm:pt modelId="{8F43A792-788A-4A1B-9709-62075A30AA56}" type="pres">
      <dgm:prSet presAssocID="{8CB14968-F9C7-4DAA-AA46-F9C953FF8725}" presName="Name0" presStyleCnt="0">
        <dgm:presLayoutVars>
          <dgm:chMax/>
          <dgm:chPref/>
          <dgm:dir/>
        </dgm:presLayoutVars>
      </dgm:prSet>
      <dgm:spPr/>
    </dgm:pt>
    <dgm:pt modelId="{2CA1B1A9-8271-4AF5-A691-123869E6F31F}" type="pres">
      <dgm:prSet presAssocID="{8523C379-1765-43D2-9686-C66EE13626B0}" presName="composite" presStyleCnt="0">
        <dgm:presLayoutVars>
          <dgm:chMax val="1"/>
          <dgm:chPref val="1"/>
        </dgm:presLayoutVars>
      </dgm:prSet>
      <dgm:spPr/>
    </dgm:pt>
    <dgm:pt modelId="{DA3A5D29-4D94-407C-A2E1-CBEBA5BA1D52}" type="pres">
      <dgm:prSet presAssocID="{8523C379-1765-43D2-9686-C66EE13626B0}" presName="Accent" presStyleLbl="trAlignAcc1" presStyleIdx="0" presStyleCnt="1" custLinFactNeighborX="250">
        <dgm:presLayoutVars>
          <dgm:chMax val="0"/>
          <dgm:chPref val="0"/>
        </dgm:presLayoutVars>
      </dgm:prSet>
      <dgm:spPr/>
    </dgm:pt>
    <dgm:pt modelId="{E130A730-E09A-421E-86B7-B3EFE01A1BEB}" type="pres">
      <dgm:prSet presAssocID="{8523C379-1765-43D2-9686-C66EE13626B0}" presName="Image" presStyleLbl="alignImgPlace1" presStyleIdx="0" presStyleCnt="1">
        <dgm:presLayoutVars>
          <dgm:chMax val="0"/>
          <dgm:chPref val="0"/>
        </dgm:presLayoutVars>
      </dgm:prSet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0" r="-30000"/>
          </a:stretch>
        </a:blipFill>
      </dgm:spPr>
    </dgm:pt>
    <dgm:pt modelId="{2E52B025-CDD2-44B1-9AFE-85D1A94ED018}" type="pres">
      <dgm:prSet presAssocID="{8523C379-1765-43D2-9686-C66EE13626B0}" presName="ChildComposite" presStyleCnt="0"/>
      <dgm:spPr/>
    </dgm:pt>
    <dgm:pt modelId="{66184A11-A46E-4138-87F6-1C79C5208020}" type="pres">
      <dgm:prSet presAssocID="{8523C379-1765-43D2-9686-C66EE13626B0}" presName="Child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157BF366-C6A2-463D-AF82-9416EEA49D92}" type="pres">
      <dgm:prSet presAssocID="{8523C379-1765-43D2-9686-C66EE13626B0}" presName="Parent" presStyleLbl="revTx" presStyleIdx="0" presStyleCnt="1">
        <dgm:presLayoutVars>
          <dgm:chMax val="1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F2400BD-125F-4BEB-8A6A-8024E0A0FC88}" type="presOf" srcId="{8523C379-1765-43D2-9686-C66EE13626B0}" destId="{157BF366-C6A2-463D-AF82-9416EEA49D92}" srcOrd="0" destOrd="0" presId="urn:microsoft.com/office/officeart/2008/layout/CaptionedPictures"/>
    <dgm:cxn modelId="{7CC5CA8E-80C7-4BB6-9536-FFC72005F79C}" srcId="{8CB14968-F9C7-4DAA-AA46-F9C953FF8725}" destId="{8523C379-1765-43D2-9686-C66EE13626B0}" srcOrd="0" destOrd="0" parTransId="{16E55EC5-0057-488B-A806-9F2CA51626A4}" sibTransId="{33F6A4F2-F9CA-426C-B9FE-C7F48E1CF2D8}"/>
    <dgm:cxn modelId="{55541153-DB08-4E3B-84DB-D71503316A70}" type="presOf" srcId="{8CB14968-F9C7-4DAA-AA46-F9C953FF8725}" destId="{8F43A792-788A-4A1B-9709-62075A30AA56}" srcOrd="0" destOrd="0" presId="urn:microsoft.com/office/officeart/2008/layout/CaptionedPictures"/>
    <dgm:cxn modelId="{7BDF4E49-76AA-4488-9013-2342B21DBA0F}" type="presParOf" srcId="{8F43A792-788A-4A1B-9709-62075A30AA56}" destId="{2CA1B1A9-8271-4AF5-A691-123869E6F31F}" srcOrd="0" destOrd="0" presId="urn:microsoft.com/office/officeart/2008/layout/CaptionedPictures"/>
    <dgm:cxn modelId="{FD992220-30E5-441F-810E-82161B5B1FB7}" type="presParOf" srcId="{2CA1B1A9-8271-4AF5-A691-123869E6F31F}" destId="{DA3A5D29-4D94-407C-A2E1-CBEBA5BA1D52}" srcOrd="0" destOrd="0" presId="urn:microsoft.com/office/officeart/2008/layout/CaptionedPictures"/>
    <dgm:cxn modelId="{5EA6AA9D-041E-4BA6-9316-882E9326D78E}" type="presParOf" srcId="{2CA1B1A9-8271-4AF5-A691-123869E6F31F}" destId="{E130A730-E09A-421E-86B7-B3EFE01A1BEB}" srcOrd="1" destOrd="0" presId="urn:microsoft.com/office/officeart/2008/layout/CaptionedPictures"/>
    <dgm:cxn modelId="{59CC13B1-4CCD-447A-BB1C-CD50AA371DE7}" type="presParOf" srcId="{2CA1B1A9-8271-4AF5-A691-123869E6F31F}" destId="{2E52B025-CDD2-44B1-9AFE-85D1A94ED018}" srcOrd="2" destOrd="0" presId="urn:microsoft.com/office/officeart/2008/layout/CaptionedPictures"/>
    <dgm:cxn modelId="{DE2613AF-48AE-4894-8377-AE116B826BEC}" type="presParOf" srcId="{2E52B025-CDD2-44B1-9AFE-85D1A94ED018}" destId="{66184A11-A46E-4138-87F6-1C79C5208020}" srcOrd="0" destOrd="0" presId="urn:microsoft.com/office/officeart/2008/layout/CaptionedPictures"/>
    <dgm:cxn modelId="{8D3CE905-954D-4B35-8248-6533A2689586}" type="presParOf" srcId="{2E52B025-CDD2-44B1-9AFE-85D1A94ED018}" destId="{157BF366-C6A2-463D-AF82-9416EEA49D92}" srcOrd="1" destOrd="0" presId="urn:microsoft.com/office/officeart/2008/layout/CaptionedPicture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C05F43-1515-463C-8E6F-6451B36968EE}">
      <dsp:nvSpPr>
        <dsp:cNvPr id="0" name=""/>
        <dsp:cNvSpPr/>
      </dsp:nvSpPr>
      <dsp:spPr>
        <a:xfrm>
          <a:off x="4775844" y="1188312"/>
          <a:ext cx="3727912" cy="372816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24E588-1C96-45B1-B7AF-927960F565CE}">
      <dsp:nvSpPr>
        <dsp:cNvPr id="0" name=""/>
        <dsp:cNvSpPr/>
      </dsp:nvSpPr>
      <dsp:spPr>
        <a:xfrm>
          <a:off x="8548300" y="733046"/>
          <a:ext cx="1105867" cy="1106207"/>
        </a:xfrm>
        <a:prstGeom prst="donut">
          <a:avLst>
            <a:gd name="adj" fmla="val 746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4380E9-3492-4E77-B608-F7C3A96173B3}">
      <dsp:nvSpPr>
        <dsp:cNvPr id="0" name=""/>
        <dsp:cNvSpPr/>
      </dsp:nvSpPr>
      <dsp:spPr>
        <a:xfrm>
          <a:off x="4906047" y="1331873"/>
          <a:ext cx="3441809" cy="3441533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9000" r="-59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CFB6F60-9798-441B-8C81-5ABB54654552}">
      <dsp:nvSpPr>
        <dsp:cNvPr id="0" name=""/>
        <dsp:cNvSpPr/>
      </dsp:nvSpPr>
      <dsp:spPr>
        <a:xfrm>
          <a:off x="247693" y="138541"/>
          <a:ext cx="5531050" cy="11062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550" tIns="82550" rIns="82550" bIns="8255" numCol="1" spcCol="1270" anchor="b" anchorCtr="0">
          <a:noAutofit/>
        </a:bodyPr>
        <a:lstStyle/>
        <a:p>
          <a:pPr lvl="0" algn="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500" kern="1200" dirty="0" smtClean="0">
              <a:solidFill>
                <a:schemeClr val="bg1"/>
              </a:solidFill>
            </a:rPr>
            <a:t>Restaurant</a:t>
          </a:r>
          <a:r>
            <a:rPr lang="en-US" sz="6500" kern="1200" dirty="0" smtClean="0"/>
            <a:t> </a:t>
          </a:r>
          <a:endParaRPr lang="en-US" sz="6500" kern="1200" dirty="0"/>
        </a:p>
      </dsp:txBody>
      <dsp:txXfrm>
        <a:off x="247693" y="138541"/>
        <a:ext cx="5531050" cy="1106207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989029-CA5F-4F7C-A2B7-CDCF4CB8F14D}">
      <dsp:nvSpPr>
        <dsp:cNvPr id="0" name=""/>
        <dsp:cNvSpPr/>
      </dsp:nvSpPr>
      <dsp:spPr>
        <a:xfrm>
          <a:off x="2783051" y="1410968"/>
          <a:ext cx="5638273" cy="2267499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35853" tIns="213360" rIns="213360" bIns="213360" numCol="1" spcCol="1270" anchor="ctr" anchorCtr="0">
          <a:noAutofit/>
        </a:bodyPr>
        <a:lstStyle/>
        <a:p>
          <a:pPr lvl="0" algn="l" defTabSz="2489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600" kern="1200" dirty="0" smtClean="0"/>
            <a:t>        </a:t>
          </a:r>
          <a:r>
            <a:rPr lang="en-US" sz="5400" kern="1200" dirty="0" smtClean="0"/>
            <a:t>sign up </a:t>
          </a:r>
        </a:p>
        <a:p>
          <a:pPr lvl="0" algn="l" defTabSz="2489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400" kern="1200" dirty="0" smtClean="0"/>
            <a:t>          page</a:t>
          </a:r>
          <a:endParaRPr lang="en-US" sz="5400" kern="1200" dirty="0"/>
        </a:p>
      </dsp:txBody>
      <dsp:txXfrm>
        <a:off x="2783051" y="1410968"/>
        <a:ext cx="5638273" cy="2267499"/>
      </dsp:txXfrm>
    </dsp:sp>
    <dsp:sp modelId="{1A995247-B950-47D7-B1B6-11CA2CBD8C70}">
      <dsp:nvSpPr>
        <dsp:cNvPr id="0" name=""/>
        <dsp:cNvSpPr/>
      </dsp:nvSpPr>
      <dsp:spPr>
        <a:xfrm>
          <a:off x="694966" y="1987"/>
          <a:ext cx="3541026" cy="454377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90000" r="-90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8EE7EF-A9BF-42E3-A936-885E20EF7BD6}">
      <dsp:nvSpPr>
        <dsp:cNvPr id="0" name=""/>
        <dsp:cNvSpPr/>
      </dsp:nvSpPr>
      <dsp:spPr>
        <a:xfrm>
          <a:off x="218396" y="61996"/>
          <a:ext cx="7660939" cy="460598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9000" r="-19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1B60D0D-D9C6-4BC3-BA2A-D1B1DD6D0E81}">
      <dsp:nvSpPr>
        <dsp:cNvPr id="0" name=""/>
        <dsp:cNvSpPr/>
      </dsp:nvSpPr>
      <dsp:spPr>
        <a:xfrm>
          <a:off x="7121256" y="3669234"/>
          <a:ext cx="3284665" cy="129068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2489200">
            <a:lnSpc>
              <a:spcPct val="90000"/>
            </a:lnSpc>
            <a:spcBef>
              <a:spcPct val="0"/>
            </a:spcBef>
            <a:spcAft>
              <a:spcPct val="5000"/>
            </a:spcAft>
          </a:pPr>
          <a:r>
            <a:rPr lang="en-US" sz="5600" kern="1200" dirty="0" smtClean="0"/>
            <a:t>Menu page</a:t>
          </a:r>
          <a:endParaRPr lang="en-US" sz="5600" kern="1200" dirty="0"/>
        </a:p>
      </dsp:txBody>
      <dsp:txXfrm>
        <a:off x="7121256" y="3669234"/>
        <a:ext cx="3284665" cy="1290689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8F9F99-0F17-4DEA-A23D-36F1F9982C70}">
      <dsp:nvSpPr>
        <dsp:cNvPr id="0" name=""/>
        <dsp:cNvSpPr/>
      </dsp:nvSpPr>
      <dsp:spPr>
        <a:xfrm>
          <a:off x="666128" y="1924148"/>
          <a:ext cx="5038941" cy="2679298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76200" rIns="25400" bIns="2540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err="1" smtClean="0">
              <a:latin typeface="Andalus" pitchFamily="18" charset="-78"/>
              <a:cs typeface="Andalus" pitchFamily="18" charset="-78"/>
            </a:rPr>
            <a:t>Amr</a:t>
          </a:r>
          <a:r>
            <a:rPr lang="en-US" sz="2000" kern="1200" dirty="0" smtClean="0">
              <a:latin typeface="Andalus" pitchFamily="18" charset="-78"/>
              <a:cs typeface="Andalus" pitchFamily="18" charset="-78"/>
            </a:rPr>
            <a:t> </a:t>
          </a:r>
          <a:r>
            <a:rPr lang="en-US" sz="2000" kern="1200" dirty="0" err="1" smtClean="0">
              <a:latin typeface="Andalus" pitchFamily="18" charset="-78"/>
              <a:cs typeface="Andalus" pitchFamily="18" charset="-78"/>
            </a:rPr>
            <a:t>khaled</a:t>
          </a:r>
          <a:endParaRPr lang="en-US" sz="2000" kern="1200" dirty="0">
            <a:latin typeface="Andalus" pitchFamily="18" charset="-78"/>
            <a:cs typeface="Andalus" pitchFamily="18" charset="-78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err="1" smtClean="0">
              <a:latin typeface="Andalus" pitchFamily="18" charset="-78"/>
              <a:cs typeface="Andalus" pitchFamily="18" charset="-78"/>
            </a:rPr>
            <a:t>Fatma</a:t>
          </a:r>
          <a:r>
            <a:rPr lang="en-US" sz="2000" kern="1200" dirty="0" smtClean="0">
              <a:latin typeface="Andalus" pitchFamily="18" charset="-78"/>
              <a:cs typeface="Andalus" pitchFamily="18" charset="-78"/>
            </a:rPr>
            <a:t> </a:t>
          </a:r>
          <a:r>
            <a:rPr lang="en-US" sz="2000" kern="1200" dirty="0" err="1" smtClean="0">
              <a:latin typeface="Andalus" pitchFamily="18" charset="-78"/>
              <a:cs typeface="Andalus" pitchFamily="18" charset="-78"/>
            </a:rPr>
            <a:t>mohamed</a:t>
          </a:r>
          <a:r>
            <a:rPr lang="en-US" sz="2000" kern="1200" dirty="0" smtClean="0">
              <a:latin typeface="Andalus" pitchFamily="18" charset="-78"/>
              <a:cs typeface="Andalus" pitchFamily="18" charset="-78"/>
            </a:rPr>
            <a:t> </a:t>
          </a:r>
          <a:r>
            <a:rPr lang="en-US" sz="2000" kern="1200" dirty="0" err="1" smtClean="0">
              <a:latin typeface="Andalus" pitchFamily="18" charset="-78"/>
              <a:cs typeface="Andalus" pitchFamily="18" charset="-78"/>
            </a:rPr>
            <a:t>elsayed</a:t>
          </a:r>
          <a:endParaRPr lang="en-US" sz="2000" kern="1200" dirty="0">
            <a:latin typeface="Andalus" pitchFamily="18" charset="-78"/>
            <a:cs typeface="Andalus" pitchFamily="18" charset="-78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err="1" smtClean="0">
              <a:latin typeface="Andalus" pitchFamily="18" charset="-78"/>
              <a:cs typeface="Andalus" pitchFamily="18" charset="-78"/>
            </a:rPr>
            <a:t>Fatma</a:t>
          </a:r>
          <a:r>
            <a:rPr lang="en-US" sz="2000" kern="1200" dirty="0" smtClean="0">
              <a:latin typeface="Andalus" pitchFamily="18" charset="-78"/>
              <a:cs typeface="Andalus" pitchFamily="18" charset="-78"/>
            </a:rPr>
            <a:t> </a:t>
          </a:r>
          <a:r>
            <a:rPr lang="en-US" sz="2000" kern="1200" dirty="0" err="1" smtClean="0">
              <a:latin typeface="Andalus" pitchFamily="18" charset="-78"/>
              <a:cs typeface="Andalus" pitchFamily="18" charset="-78"/>
            </a:rPr>
            <a:t>ebrahim</a:t>
          </a:r>
          <a:r>
            <a:rPr lang="en-US" sz="2000" kern="1200" dirty="0" smtClean="0">
              <a:latin typeface="Andalus" pitchFamily="18" charset="-78"/>
              <a:cs typeface="Andalus" pitchFamily="18" charset="-78"/>
            </a:rPr>
            <a:t> </a:t>
          </a:r>
          <a:r>
            <a:rPr lang="en-US" sz="2000" kern="1200" dirty="0" err="1" smtClean="0">
              <a:latin typeface="Andalus" pitchFamily="18" charset="-78"/>
              <a:cs typeface="Andalus" pitchFamily="18" charset="-78"/>
            </a:rPr>
            <a:t>abu</a:t>
          </a:r>
          <a:r>
            <a:rPr lang="en-US" sz="2000" kern="1200" dirty="0" smtClean="0">
              <a:latin typeface="Andalus" pitchFamily="18" charset="-78"/>
              <a:cs typeface="Andalus" pitchFamily="18" charset="-78"/>
            </a:rPr>
            <a:t> </a:t>
          </a:r>
          <a:r>
            <a:rPr lang="en-US" sz="2000" kern="1200" dirty="0" err="1" smtClean="0">
              <a:latin typeface="Andalus" pitchFamily="18" charset="-78"/>
              <a:cs typeface="Andalus" pitchFamily="18" charset="-78"/>
            </a:rPr>
            <a:t>ELnasr</a:t>
          </a:r>
          <a:endParaRPr lang="en-US" sz="2000" kern="1200" dirty="0">
            <a:latin typeface="Andalus" pitchFamily="18" charset="-78"/>
            <a:cs typeface="Andalus" pitchFamily="18" charset="-78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err="1" smtClean="0">
              <a:latin typeface="Andalus" pitchFamily="18" charset="-78"/>
              <a:cs typeface="Andalus" pitchFamily="18" charset="-78"/>
            </a:rPr>
            <a:t>Ghada</a:t>
          </a:r>
          <a:r>
            <a:rPr lang="en-US" sz="2000" kern="1200" dirty="0" smtClean="0">
              <a:latin typeface="Andalus" pitchFamily="18" charset="-78"/>
              <a:cs typeface="Andalus" pitchFamily="18" charset="-78"/>
            </a:rPr>
            <a:t> </a:t>
          </a:r>
          <a:r>
            <a:rPr lang="en-US" sz="2000" kern="1200" dirty="0" err="1" smtClean="0">
              <a:latin typeface="Andalus" pitchFamily="18" charset="-78"/>
              <a:cs typeface="Andalus" pitchFamily="18" charset="-78"/>
            </a:rPr>
            <a:t>ahmed</a:t>
          </a:r>
          <a:r>
            <a:rPr lang="en-US" sz="2000" kern="1200" dirty="0" smtClean="0">
              <a:latin typeface="Andalus" pitchFamily="18" charset="-78"/>
              <a:cs typeface="Andalus" pitchFamily="18" charset="-78"/>
            </a:rPr>
            <a:t> </a:t>
          </a:r>
          <a:r>
            <a:rPr lang="en-US" sz="2000" kern="1200" dirty="0" err="1" smtClean="0">
              <a:latin typeface="Andalus" pitchFamily="18" charset="-78"/>
              <a:cs typeface="Andalus" pitchFamily="18" charset="-78"/>
            </a:rPr>
            <a:t>elsayed</a:t>
          </a:r>
          <a:endParaRPr lang="en-US" sz="2000" kern="1200" dirty="0">
            <a:latin typeface="Andalus" pitchFamily="18" charset="-78"/>
            <a:cs typeface="Andalus" pitchFamily="18" charset="-78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>
              <a:latin typeface="Andalus" pitchFamily="18" charset="-78"/>
              <a:cs typeface="Andalus" pitchFamily="18" charset="-78"/>
            </a:rPr>
            <a:t>Hager </a:t>
          </a:r>
          <a:r>
            <a:rPr lang="en-US" sz="2000" kern="1200" dirty="0" err="1" smtClean="0">
              <a:latin typeface="Andalus" pitchFamily="18" charset="-78"/>
              <a:cs typeface="Andalus" pitchFamily="18" charset="-78"/>
            </a:rPr>
            <a:t>hamdy</a:t>
          </a:r>
          <a:r>
            <a:rPr lang="en-US" sz="2000" kern="1200" dirty="0" smtClean="0">
              <a:latin typeface="Andalus" pitchFamily="18" charset="-78"/>
              <a:cs typeface="Andalus" pitchFamily="18" charset="-78"/>
            </a:rPr>
            <a:t> al </a:t>
          </a:r>
          <a:r>
            <a:rPr lang="en-US" sz="2000" kern="1200" dirty="0" err="1" smtClean="0">
              <a:latin typeface="Andalus" pitchFamily="18" charset="-78"/>
              <a:cs typeface="Andalus" pitchFamily="18" charset="-78"/>
            </a:rPr>
            <a:t>atar</a:t>
          </a:r>
          <a:endParaRPr lang="en-US" sz="2000" kern="1200" dirty="0">
            <a:latin typeface="Andalus" pitchFamily="18" charset="-78"/>
            <a:cs typeface="Andalus" pitchFamily="18" charset="-78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>
              <a:latin typeface="Andalus" pitchFamily="18" charset="-78"/>
              <a:cs typeface="Andalus" pitchFamily="18" charset="-78"/>
            </a:rPr>
            <a:t>Farah </a:t>
          </a:r>
          <a:r>
            <a:rPr lang="en-US" sz="2000" kern="1200" dirty="0" err="1" smtClean="0">
              <a:latin typeface="Andalus" pitchFamily="18" charset="-78"/>
              <a:cs typeface="Andalus" pitchFamily="18" charset="-78"/>
            </a:rPr>
            <a:t>fawzy</a:t>
          </a:r>
          <a:r>
            <a:rPr lang="en-US" sz="2000" kern="1200" dirty="0" smtClean="0">
              <a:latin typeface="Andalus" pitchFamily="18" charset="-78"/>
              <a:cs typeface="Andalus" pitchFamily="18" charset="-78"/>
            </a:rPr>
            <a:t> </a:t>
          </a:r>
          <a:r>
            <a:rPr lang="en-US" sz="2000" kern="1200" dirty="0" err="1" smtClean="0">
              <a:latin typeface="Andalus" pitchFamily="18" charset="-78"/>
              <a:cs typeface="Andalus" pitchFamily="18" charset="-78"/>
            </a:rPr>
            <a:t>awad</a:t>
          </a:r>
          <a:endParaRPr lang="en-US" sz="2000" kern="1200" dirty="0">
            <a:latin typeface="Andalus" pitchFamily="18" charset="-78"/>
            <a:cs typeface="Andalus" pitchFamily="18" charset="-78"/>
          </a:endParaRPr>
        </a:p>
      </dsp:txBody>
      <dsp:txXfrm>
        <a:off x="728907" y="1986927"/>
        <a:ext cx="4913383" cy="2616519"/>
      </dsp:txXfrm>
    </dsp:sp>
    <dsp:sp modelId="{1CF306E5-7069-4786-B3A8-DED4A6993FDC}">
      <dsp:nvSpPr>
        <dsp:cNvPr id="0" name=""/>
        <dsp:cNvSpPr/>
      </dsp:nvSpPr>
      <dsp:spPr>
        <a:xfrm>
          <a:off x="0" y="258029"/>
          <a:ext cx="9311377" cy="1348003"/>
        </a:xfrm>
        <a:prstGeom prst="rect">
          <a:avLst/>
        </a:prstGeom>
        <a:solidFill>
          <a:schemeClr val="lt1"/>
        </a:solidFill>
        <a:ln w="15875" cap="flat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247650" tIns="0" rIns="82550" bIns="0" numCol="1" spcCol="1270" anchor="ctr" anchorCtr="0">
          <a:noAutofit/>
        </a:bodyPr>
        <a:lstStyle/>
        <a:p>
          <a:pPr lvl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500" kern="1200" dirty="0" smtClean="0"/>
            <a:t>Team member</a:t>
          </a:r>
          <a:endParaRPr lang="en-US" sz="6500" kern="1200" dirty="0"/>
        </a:p>
      </dsp:txBody>
      <dsp:txXfrm>
        <a:off x="0" y="258029"/>
        <a:ext cx="6557308" cy="1348003"/>
      </dsp:txXfrm>
    </dsp:sp>
    <dsp:sp modelId="{89A85B93-5245-41ED-8B1F-0E40B040768B}">
      <dsp:nvSpPr>
        <dsp:cNvPr id="0" name=""/>
        <dsp:cNvSpPr/>
      </dsp:nvSpPr>
      <dsp:spPr>
        <a:xfrm>
          <a:off x="4040599" y="3059733"/>
          <a:ext cx="1469850" cy="1469850"/>
        </a:xfrm>
        <a:prstGeom prst="ellipse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9000" r="-59000"/>
          </a:stretch>
        </a:blip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B0B1C27-4742-4835-B094-64B16A10A768}">
      <dsp:nvSpPr>
        <dsp:cNvPr id="0" name=""/>
        <dsp:cNvSpPr/>
      </dsp:nvSpPr>
      <dsp:spPr>
        <a:xfrm>
          <a:off x="0" y="37258"/>
          <a:ext cx="5309420" cy="345935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3000" r="-23000"/>
          </a:stretch>
        </a:blipFill>
        <a:ln w="15875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6A6164C-39BE-4616-AFC0-356DC89EDAC3}">
      <dsp:nvSpPr>
        <dsp:cNvPr id="0" name=""/>
        <dsp:cNvSpPr/>
      </dsp:nvSpPr>
      <dsp:spPr>
        <a:xfrm>
          <a:off x="5458684" y="2729889"/>
          <a:ext cx="3579917" cy="21007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lvl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900" kern="1200" dirty="0" smtClean="0">
              <a:solidFill>
                <a:schemeClr val="bg1"/>
              </a:solidFill>
            </a:rPr>
            <a:t>Home page when user access to website</a:t>
          </a:r>
          <a:endParaRPr lang="en-US" sz="3900" kern="1200" dirty="0">
            <a:solidFill>
              <a:schemeClr val="bg1"/>
            </a:solidFill>
          </a:endParaRPr>
        </a:p>
      </dsp:txBody>
      <dsp:txXfrm>
        <a:off x="5458684" y="2729889"/>
        <a:ext cx="3579917" cy="2100726"/>
      </dsp:txXfrm>
    </dsp:sp>
    <dsp:sp modelId="{21B203E8-9F40-4C1C-9B32-230FEDDE892D}">
      <dsp:nvSpPr>
        <dsp:cNvPr id="0" name=""/>
        <dsp:cNvSpPr/>
      </dsp:nvSpPr>
      <dsp:spPr>
        <a:xfrm>
          <a:off x="5284191" y="2481016"/>
          <a:ext cx="858606" cy="858828"/>
        </a:xfrm>
        <a:prstGeom prst="halfFrame">
          <a:avLst>
            <a:gd name="adj1" fmla="val 25770"/>
            <a:gd name="adj2" fmla="val 2577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88676D-A2F6-46F2-8E68-96FA65B6749A}">
      <dsp:nvSpPr>
        <dsp:cNvPr id="0" name=""/>
        <dsp:cNvSpPr/>
      </dsp:nvSpPr>
      <dsp:spPr>
        <a:xfrm rot="5400000">
          <a:off x="8074440" y="2434948"/>
          <a:ext cx="858828" cy="858606"/>
        </a:xfrm>
        <a:prstGeom prst="halfFrame">
          <a:avLst>
            <a:gd name="adj1" fmla="val 25770"/>
            <a:gd name="adj2" fmla="val 2577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7B9440-5B49-4FC7-8DBD-C7DF82CBAB4B}">
      <dsp:nvSpPr>
        <dsp:cNvPr id="0" name=""/>
        <dsp:cNvSpPr/>
      </dsp:nvSpPr>
      <dsp:spPr>
        <a:xfrm rot="16200000">
          <a:off x="5367201" y="4295096"/>
          <a:ext cx="858828" cy="858606"/>
        </a:xfrm>
        <a:prstGeom prst="halfFrame">
          <a:avLst>
            <a:gd name="adj1" fmla="val 25770"/>
            <a:gd name="adj2" fmla="val 2577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A19AC07-5E74-4424-9577-C15F06C9C109}">
      <dsp:nvSpPr>
        <dsp:cNvPr id="0" name=""/>
        <dsp:cNvSpPr/>
      </dsp:nvSpPr>
      <dsp:spPr>
        <a:xfrm rot="10800000">
          <a:off x="7936015" y="4258038"/>
          <a:ext cx="858606" cy="858828"/>
        </a:xfrm>
        <a:prstGeom prst="halfFrame">
          <a:avLst>
            <a:gd name="adj1" fmla="val 25770"/>
            <a:gd name="adj2" fmla="val 2577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0E2B97-C800-42BF-82EE-72944CBD7E4C}">
      <dsp:nvSpPr>
        <dsp:cNvPr id="0" name=""/>
        <dsp:cNvSpPr/>
      </dsp:nvSpPr>
      <dsp:spPr>
        <a:xfrm>
          <a:off x="21634" y="51807"/>
          <a:ext cx="5084534" cy="264918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7000" r="-27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7002B3F-60A3-4BE4-B020-D7BD6B405835}">
      <dsp:nvSpPr>
        <dsp:cNvPr id="0" name=""/>
        <dsp:cNvSpPr/>
      </dsp:nvSpPr>
      <dsp:spPr>
        <a:xfrm>
          <a:off x="5566941" y="2243658"/>
          <a:ext cx="3470560" cy="21437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3840" tIns="243840" rIns="243840" bIns="243840" numCol="1" spcCol="1270" anchor="ctr" anchorCtr="0">
          <a:noAutofit/>
        </a:bodyPr>
        <a:lstStyle/>
        <a:p>
          <a:pPr lvl="0" algn="ctr" defTabSz="2844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400" kern="1200" dirty="0" smtClean="0">
              <a:solidFill>
                <a:schemeClr val="bg1"/>
              </a:solidFill>
            </a:rPr>
            <a:t>Offer page </a:t>
          </a:r>
          <a:endParaRPr lang="en-US" sz="6400" kern="1200" dirty="0">
            <a:solidFill>
              <a:schemeClr val="bg1"/>
            </a:solidFill>
          </a:endParaRPr>
        </a:p>
      </dsp:txBody>
      <dsp:txXfrm>
        <a:off x="5566941" y="2243658"/>
        <a:ext cx="3470560" cy="2143704"/>
      </dsp:txXfrm>
    </dsp:sp>
    <dsp:sp modelId="{9A757A89-1EBF-4794-A4FC-21FD3D10F440}">
      <dsp:nvSpPr>
        <dsp:cNvPr id="0" name=""/>
        <dsp:cNvSpPr/>
      </dsp:nvSpPr>
      <dsp:spPr>
        <a:xfrm>
          <a:off x="5159150" y="1937713"/>
          <a:ext cx="833493" cy="833709"/>
        </a:xfrm>
        <a:prstGeom prst="halfFrame">
          <a:avLst>
            <a:gd name="adj1" fmla="val 25770"/>
            <a:gd name="adj2" fmla="val 257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642C58-46F2-468F-8058-406427AF6A6D}">
      <dsp:nvSpPr>
        <dsp:cNvPr id="0" name=""/>
        <dsp:cNvSpPr/>
      </dsp:nvSpPr>
      <dsp:spPr>
        <a:xfrm rot="5400000">
          <a:off x="8432665" y="1919346"/>
          <a:ext cx="833709" cy="833493"/>
        </a:xfrm>
        <a:prstGeom prst="halfFrame">
          <a:avLst>
            <a:gd name="adj1" fmla="val 25770"/>
            <a:gd name="adj2" fmla="val 257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A474A3-1524-4D38-920A-A3FC506765BB}">
      <dsp:nvSpPr>
        <dsp:cNvPr id="0" name=""/>
        <dsp:cNvSpPr/>
      </dsp:nvSpPr>
      <dsp:spPr>
        <a:xfrm rot="16200000">
          <a:off x="5159043" y="3860124"/>
          <a:ext cx="833709" cy="833493"/>
        </a:xfrm>
        <a:prstGeom prst="halfFrame">
          <a:avLst>
            <a:gd name="adj1" fmla="val 25770"/>
            <a:gd name="adj2" fmla="val 257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E565AE0-BE71-4D42-97D1-33EB1892DC3D}">
      <dsp:nvSpPr>
        <dsp:cNvPr id="0" name=""/>
        <dsp:cNvSpPr/>
      </dsp:nvSpPr>
      <dsp:spPr>
        <a:xfrm rot="10800000">
          <a:off x="8432773" y="3860016"/>
          <a:ext cx="833493" cy="833709"/>
        </a:xfrm>
        <a:prstGeom prst="halfFrame">
          <a:avLst>
            <a:gd name="adj1" fmla="val 25770"/>
            <a:gd name="adj2" fmla="val 257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A102BC-5590-481E-887E-BA7206BE57C0}">
      <dsp:nvSpPr>
        <dsp:cNvPr id="0" name=""/>
        <dsp:cNvSpPr/>
      </dsp:nvSpPr>
      <dsp:spPr>
        <a:xfrm>
          <a:off x="1810314" y="0"/>
          <a:ext cx="6437759" cy="4373995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298D758-482C-4C70-976B-14EC36DB261A}">
      <dsp:nvSpPr>
        <dsp:cNvPr id="0" name=""/>
        <dsp:cNvSpPr/>
      </dsp:nvSpPr>
      <dsp:spPr>
        <a:xfrm>
          <a:off x="2438404" y="174959"/>
          <a:ext cx="5089226" cy="284309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9000" r="-29000"/>
          </a:stretch>
        </a:blipFill>
        <a:ln w="15875" cap="flat" cmpd="sng" algn="ctr">
          <a:solidFill>
            <a:schemeClr val="bg1">
              <a:lumMod val="75000"/>
              <a:lumOff val="2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458680-0EA1-4BDA-9427-F72B89AE9B29}">
      <dsp:nvSpPr>
        <dsp:cNvPr id="0" name=""/>
        <dsp:cNvSpPr/>
      </dsp:nvSpPr>
      <dsp:spPr>
        <a:xfrm>
          <a:off x="3309964" y="3018056"/>
          <a:ext cx="3346106" cy="1180978"/>
        </a:xfrm>
        <a:prstGeom prst="rect">
          <a:avLst/>
        </a:prstGeom>
        <a:solidFill>
          <a:schemeClr val="tx1">
            <a:lumMod val="95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>
              <a:solidFill>
                <a:schemeClr val="bg1"/>
              </a:solidFill>
            </a:rPr>
            <a:t>About us page </a:t>
          </a:r>
          <a:endParaRPr lang="en-US" sz="3600" kern="1200" dirty="0">
            <a:solidFill>
              <a:schemeClr val="bg1"/>
            </a:solidFill>
          </a:endParaRPr>
        </a:p>
      </dsp:txBody>
      <dsp:txXfrm>
        <a:off x="3309964" y="3018056"/>
        <a:ext cx="3346106" cy="118097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76700E-29D2-41FC-97B1-2212C1B63884}">
      <dsp:nvSpPr>
        <dsp:cNvPr id="0" name=""/>
        <dsp:cNvSpPr/>
      </dsp:nvSpPr>
      <dsp:spPr>
        <a:xfrm>
          <a:off x="1070335" y="0"/>
          <a:ext cx="7527778" cy="5043055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8B6FD4F-54AF-4365-AF4B-7E72627C9A32}">
      <dsp:nvSpPr>
        <dsp:cNvPr id="0" name=""/>
        <dsp:cNvSpPr/>
      </dsp:nvSpPr>
      <dsp:spPr>
        <a:xfrm>
          <a:off x="1408933" y="315419"/>
          <a:ext cx="6593986" cy="305059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9000" r="-29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CB6F20D-BF44-4EA9-AE2D-45995CEFE3A5}">
      <dsp:nvSpPr>
        <dsp:cNvPr id="0" name=""/>
        <dsp:cNvSpPr/>
      </dsp:nvSpPr>
      <dsp:spPr>
        <a:xfrm>
          <a:off x="2776957" y="3479707"/>
          <a:ext cx="3857937" cy="1361624"/>
        </a:xfrm>
        <a:prstGeom prst="rect">
          <a:avLst/>
        </a:prstGeom>
        <a:solidFill>
          <a:schemeClr val="tx1">
            <a:lumMod val="95000"/>
          </a:schemeClr>
        </a:solidFill>
        <a:ln>
          <a:solidFill>
            <a:schemeClr val="bg2"/>
          </a:solidFill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>
              <a:solidFill>
                <a:schemeClr val="bg1"/>
              </a:solidFill>
            </a:rPr>
            <a:t>Chef page</a:t>
          </a:r>
          <a:endParaRPr lang="en-US" sz="3600" kern="1200" dirty="0">
            <a:solidFill>
              <a:schemeClr val="bg1"/>
            </a:solidFill>
          </a:endParaRPr>
        </a:p>
      </dsp:txBody>
      <dsp:txXfrm>
        <a:off x="2776957" y="3479707"/>
        <a:ext cx="3857937" cy="1361624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32E2B8-4AB1-4996-A5FB-8A956342F105}">
      <dsp:nvSpPr>
        <dsp:cNvPr id="0" name=""/>
        <dsp:cNvSpPr/>
      </dsp:nvSpPr>
      <dsp:spPr>
        <a:xfrm>
          <a:off x="2933530" y="796990"/>
          <a:ext cx="0" cy="3888114"/>
        </a:xfrm>
        <a:prstGeom prst="line">
          <a:avLst/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5BB4AE3-0B39-42B5-B0A6-FDC8FF150ACA}">
      <dsp:nvSpPr>
        <dsp:cNvPr id="0" name=""/>
        <dsp:cNvSpPr/>
      </dsp:nvSpPr>
      <dsp:spPr>
        <a:xfrm>
          <a:off x="8" y="-1"/>
          <a:ext cx="8127991" cy="432435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0" r="-30000"/>
          </a:stretch>
        </a:blipFill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D51889-A8F9-4BC6-9ABF-AC5E91DFC625}">
      <dsp:nvSpPr>
        <dsp:cNvPr id="0" name=""/>
        <dsp:cNvSpPr/>
      </dsp:nvSpPr>
      <dsp:spPr>
        <a:xfrm>
          <a:off x="3041533" y="2676246"/>
          <a:ext cx="2044932" cy="20088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F47C856-4110-4F8B-AB32-9289B8089122}">
      <dsp:nvSpPr>
        <dsp:cNvPr id="0" name=""/>
        <dsp:cNvSpPr/>
      </dsp:nvSpPr>
      <dsp:spPr>
        <a:xfrm>
          <a:off x="2933530" y="364978"/>
          <a:ext cx="2160063" cy="43201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420" tIns="58420" rIns="58420" bIns="5842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Contact page</a:t>
          </a:r>
          <a:endParaRPr lang="en-US" sz="2300" kern="1200" dirty="0"/>
        </a:p>
      </dsp:txBody>
      <dsp:txXfrm>
        <a:off x="2933530" y="364978"/>
        <a:ext cx="2160063" cy="432012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4BA812-DD99-4942-82E6-FF28A9E6DB02}">
      <dsp:nvSpPr>
        <dsp:cNvPr id="0" name=""/>
        <dsp:cNvSpPr/>
      </dsp:nvSpPr>
      <dsp:spPr>
        <a:xfrm>
          <a:off x="2209958" y="0"/>
          <a:ext cx="3708082" cy="4362450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BC5D7EF-62A5-4892-9779-47EF5B87C56E}">
      <dsp:nvSpPr>
        <dsp:cNvPr id="0" name=""/>
        <dsp:cNvSpPr/>
      </dsp:nvSpPr>
      <dsp:spPr>
        <a:xfrm>
          <a:off x="2395362" y="174498"/>
          <a:ext cx="3337274" cy="283559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9000" r="-29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150ED20-A49D-4AB5-BC37-8CA6ECB1BF41}">
      <dsp:nvSpPr>
        <dsp:cNvPr id="0" name=""/>
        <dsp:cNvSpPr/>
      </dsp:nvSpPr>
      <dsp:spPr>
        <a:xfrm>
          <a:off x="2395362" y="3010090"/>
          <a:ext cx="3337274" cy="1177861"/>
        </a:xfrm>
        <a:prstGeom prst="rect">
          <a:avLst/>
        </a:prstGeom>
        <a:noFill/>
        <a:ln>
          <a:solidFill>
            <a:schemeClr val="bg1">
              <a:lumMod val="75000"/>
              <a:lumOff val="25000"/>
            </a:schemeClr>
          </a:solidFill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500" kern="1200" dirty="0" smtClean="0">
              <a:ln>
                <a:solidFill>
                  <a:schemeClr val="bg1">
                    <a:lumMod val="75000"/>
                    <a:lumOff val="25000"/>
                  </a:schemeClr>
                </a:solidFill>
              </a:ln>
              <a:solidFill>
                <a:schemeClr val="bg1">
                  <a:lumMod val="95000"/>
                  <a:lumOff val="5000"/>
                </a:schemeClr>
              </a:solidFill>
            </a:rPr>
            <a:t>When</a:t>
          </a:r>
          <a:r>
            <a:rPr lang="en-US" sz="3500" kern="1200" dirty="0" smtClean="0">
              <a:solidFill>
                <a:schemeClr val="bg1">
                  <a:lumMod val="95000"/>
                  <a:lumOff val="5000"/>
                </a:schemeClr>
              </a:solidFill>
            </a:rPr>
            <a:t> click on menu button</a:t>
          </a:r>
          <a:endParaRPr lang="en-US" sz="3500" kern="1200" dirty="0">
            <a:solidFill>
              <a:schemeClr val="bg1">
                <a:lumMod val="95000"/>
                <a:lumOff val="5000"/>
              </a:schemeClr>
            </a:solidFill>
          </a:endParaRPr>
        </a:p>
      </dsp:txBody>
      <dsp:txXfrm>
        <a:off x="2395362" y="3010090"/>
        <a:ext cx="3337274" cy="1177861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3A5D29-4D94-407C-A2E1-CBEBA5BA1D52}">
      <dsp:nvSpPr>
        <dsp:cNvPr id="0" name=""/>
        <dsp:cNvSpPr/>
      </dsp:nvSpPr>
      <dsp:spPr>
        <a:xfrm>
          <a:off x="2811105" y="0"/>
          <a:ext cx="4152148" cy="4884881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130A730-E09A-421E-86B7-B3EFE01A1BEB}">
      <dsp:nvSpPr>
        <dsp:cNvPr id="0" name=""/>
        <dsp:cNvSpPr/>
      </dsp:nvSpPr>
      <dsp:spPr>
        <a:xfrm>
          <a:off x="3008333" y="195395"/>
          <a:ext cx="3736933" cy="317517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0" r="-30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57BF366-C6A2-463D-AF82-9416EEA49D92}">
      <dsp:nvSpPr>
        <dsp:cNvPr id="0" name=""/>
        <dsp:cNvSpPr/>
      </dsp:nvSpPr>
      <dsp:spPr>
        <a:xfrm>
          <a:off x="3008333" y="3370567"/>
          <a:ext cx="3736933" cy="13189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>
              <a:solidFill>
                <a:schemeClr val="bg1"/>
              </a:solidFill>
            </a:rPr>
            <a:t>Log in page</a:t>
          </a:r>
        </a:p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>
              <a:solidFill>
                <a:schemeClr val="bg1"/>
              </a:solidFill>
            </a:rPr>
            <a:t>When click login button</a:t>
          </a:r>
          <a:endParaRPr lang="en-US" sz="2900" kern="1200" dirty="0">
            <a:solidFill>
              <a:schemeClr val="bg1"/>
            </a:solidFill>
          </a:endParaRPr>
        </a:p>
      </dsp:txBody>
      <dsp:txXfrm>
        <a:off x="3008333" y="3370567"/>
        <a:ext cx="3736933" cy="131891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BubblePictureList">
  <dgm:title val=""/>
  <dgm:desc val=""/>
  <dgm:catLst>
    <dgm:cat type="picture" pri="22000"/>
    <dgm:cat type="pictureconvert" pri="22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8"/>
      <dgm:chPref val="8"/>
      <dgm:dir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7423"/>
        </dgm:alg>
        <dgm:choose name="Name3">
          <dgm:if name="Name4" func="var" arg="dir" op="equ" val="norm">
            <dgm:constrLst>
              <dgm:constr type="primFontSz" for="des" ptType="node" op="equ" val="65"/>
              <dgm:constr type="l" for="ch" forName="parent_text_1" refType="w" fact="0"/>
              <dgm:constr type="t" for="ch" forName="parent_text_1" refType="h" fact="0"/>
              <dgm:constr type="w" for="ch" forName="parent_text_1" refType="w" fact="0.6457"/>
              <dgm:constr type="h" for="ch" forName="parent_text_1" refType="h" fact="0.225"/>
              <dgm:constr type="l" for="ch" forName="image_accent_1" refType="w" fact="0.4305"/>
              <dgm:constr type="t" for="ch" forName="image_accent_1" refType="h" fact="0.2417"/>
              <dgm:constr type="w" for="ch" forName="image_accent_1" refType="w" fact="0.4352"/>
              <dgm:constr type="h" for="ch" forName="image_accent_1" refType="h" fact="0.7583"/>
              <dgm:constr type="l" for="ch" forName="accent_1" refType="w" fact="0.8709"/>
              <dgm:constr type="t" for="ch" forName="accent_1" refType="h" fact="0.1491"/>
              <dgm:constr type="w" for="ch" forName="accent_1" refType="w" fact="0.1291"/>
              <dgm:constr type="h" for="ch" forName="accent_1" refType="h" fact="0.225"/>
              <dgm:constr type="l" for="ch" forName="image_1" refType="w" fact="0.4457"/>
              <dgm:constr type="t" for="ch" forName="image_1" refType="h" fact="0.2709"/>
              <dgm:constr type="w" for="ch" forName="image_1" refType="w" fact="0.4018"/>
              <dgm:constr type="h" for="ch" forName="image_1" refType="h" fact="0.7"/>
            </dgm:constrLst>
          </dgm:if>
          <dgm:else name="Name5">
            <dgm:constrLst>
              <dgm:constr type="primFontSz" for="des" ptType="node" op="equ" val="65"/>
              <dgm:constr type="l" for="ch" forName="parent_text_1" refType="w" fact="0.3543"/>
              <dgm:constr type="t" for="ch" forName="parent_text_1" refType="h" fact="0"/>
              <dgm:constr type="w" for="ch" forName="parent_text_1" refType="w" fact="0.6457"/>
              <dgm:constr type="h" for="ch" forName="parent_text_1" refType="h" fact="0.225"/>
              <dgm:constr type="l" for="ch" forName="image_accent_1" refType="w" fact="0.1344"/>
              <dgm:constr type="t" for="ch" forName="image_accent_1" refType="h" fact="0.2417"/>
              <dgm:constr type="w" for="ch" forName="image_accent_1" refType="w" fact="0.4352"/>
              <dgm:constr type="h" for="ch" forName="image_accent_1" refType="h" fact="0.7583"/>
              <dgm:constr type="l" for="ch" forName="accent_1" refType="w" fact="0"/>
              <dgm:constr type="t" for="ch" forName="accent_1" refType="h" fact="0.1491"/>
              <dgm:constr type="w" for="ch" forName="accent_1" refType="w" fact="0.1291"/>
              <dgm:constr type="h" for="ch" forName="accent_1" refType="h" fact="0.225"/>
              <dgm:constr type="l" for="ch" forName="image_1" refType="w" fact="0.1525"/>
              <dgm:constr type="t" for="ch" forName="image_1" refType="h" fact="0.2709"/>
              <dgm:constr type="w" for="ch" forName="image_1" refType="w" fact="0.4018"/>
              <dgm:constr type="h" for="ch" forName="image_1" refType="h" fact="0.7"/>
            </dgm:constrLst>
          </dgm:else>
        </dgm:choose>
      </dgm:if>
      <dgm:if name="Name6" axis="ch" ptType="node" func="cnt" op="equ" val="2">
        <dgm:alg type="composite">
          <dgm:param type="ar" val="3.193"/>
        </dgm:alg>
        <dgm:choose name="Name7">
          <dgm:if name="Name8" func="var" arg="dir" op="equ" val="norm">
            <dgm:constrLst>
              <dgm:constr type="primFontSz" for="des" ptType="node" op="equ" val="65"/>
              <dgm:constr type="l" for="ch" forName="image_accent_1" refType="w" fact="0.2342"/>
              <dgm:constr type="t" for="ch" forName="image_accent_1" refType="h" fact="0.2354"/>
              <dgm:constr type="w" for="ch" forName="image_accent_1" refType="w" fact="0.2394"/>
              <dgm:constr type="h" for="ch" forName="image_accent_1" refType="h" fact="0.7646"/>
              <dgm:constr type="l" for="ch" forName="image_1" refType="w" fact="0.2434"/>
              <dgm:constr type="t" for="ch" forName="image_1" refType="h" fact="0.2648"/>
              <dgm:constr type="w" for="ch" forName="image_1" refType="w" fact="0.2211"/>
              <dgm:constr type="h" for="ch" forName="image_1" refType="h" fact="0.7058"/>
              <dgm:constr type="l" for="ch" forName="parent_text_1" refType="w" fact="0"/>
              <dgm:constr type="t" for="ch" forName="parent_text_1" refType="h" fact="0"/>
              <dgm:constr type="w" for="ch" forName="parent_text_1" refType="w" fact="0.3553"/>
              <dgm:constr type="h" for="ch" forName="parent_text_1" refType="h" fact="0.215"/>
              <dgm:constr type="l" for="ch" forName="image_accent_2" refType="w" fact="0.5"/>
              <dgm:constr type="t" for="ch" forName="image_accent_2" refType="h" fact="0.3883"/>
              <dgm:constr type="w" for="ch" forName="image_accent_2" refType="w" fact="0.1253"/>
              <dgm:constr type="h" for="ch" forName="image_accent_2" refType="h" fact="0.4"/>
              <dgm:constr type="l" for="ch" forName="image_2" refType="w" fact="0.5074"/>
              <dgm:constr type="t" for="ch" forName="image_2" refType="h" fact="0.4118"/>
              <dgm:constr type="w" for="ch" forName="image_2" refType="w" fact="0.1105"/>
              <dgm:constr type="h" for="ch" forName="image_2" refType="h" fact="0.3529"/>
              <dgm:constr type="l" for="ch" forName="parent_text_2" refType="w" fact="0.6447"/>
              <dgm:constr type="t" for="ch" forName="parent_text_2" refType="h" fact="0.4118"/>
              <dgm:constr type="w" for="ch" forName="parent_text_2" refType="w" fact="0.3553"/>
              <dgm:constr type="h" for="ch" forName="parent_text_2" refType="h" fact="0.3529"/>
              <dgm:constr type="l" for="ch" forName="accent_1" refType="w" fact="0.6316"/>
              <dgm:constr type="t" for="ch" forName="accent_1" refType="h" fact="0.7899"/>
              <dgm:constr type="w" for="ch" forName="accent_1" refType="w" fact="0.0395"/>
              <dgm:constr type="h" for="ch" forName="accent_1" refType="h" fact="0.126"/>
            </dgm:constrLst>
          </dgm:if>
          <dgm:else name="Name9">
            <dgm:constrLst>
              <dgm:constr type="primFontSz" for="des" ptType="node" op="equ" val="65"/>
              <dgm:constr type="l" for="ch" forName="image_accent_2" refType="w" fact="0.3747"/>
              <dgm:constr type="t" for="ch" forName="image_accent_2" refType="h" fact="0.3883"/>
              <dgm:constr type="w" for="ch" forName="image_accent_2" refType="w" fact="0.1253"/>
              <dgm:constr type="h" for="ch" forName="image_accent_2" refType="h" fact="0.4"/>
              <dgm:constr type="l" for="ch" forName="image_2" refType="w" fact="0.3821"/>
              <dgm:constr type="t" for="ch" forName="image_2" refType="h" fact="0.4118"/>
              <dgm:constr type="w" for="ch" forName="image_2" refType="w" fact="0.1105"/>
              <dgm:constr type="h" for="ch" forName="image_2" refType="h" fact="0.3529"/>
              <dgm:constr type="l" for="ch" forName="parent_text_1" refType="w" fact="0.6447"/>
              <dgm:constr type="t" for="ch" forName="parent_text_1" refType="h" fact="0"/>
              <dgm:constr type="w" for="ch" forName="parent_text_1" refType="w" fact="0.3553"/>
              <dgm:constr type="h" for="ch" forName="parent_text_1" refType="h" fact="0.215"/>
              <dgm:constr type="l" for="ch" forName="parent_text_2" refType="w" fact="0"/>
              <dgm:constr type="t" for="ch" forName="parent_text_2" refType="h" fact="0.4118"/>
              <dgm:constr type="w" for="ch" forName="parent_text_2" refType="w" fact="0.3553"/>
              <dgm:constr type="h" for="ch" forName="parent_text_2" refType="h" fact="0.3529"/>
              <dgm:constr type="l" for="ch" forName="image_accent_1" refType="w" fact="0.5263"/>
              <dgm:constr type="t" for="ch" forName="image_accent_1" refType="h" fact="0.2354"/>
              <dgm:constr type="w" for="ch" forName="image_accent_1" refType="w" fact="0.2394"/>
              <dgm:constr type="h" for="ch" forName="image_accent_1" refType="h" fact="0.7646"/>
              <dgm:constr type="l" for="ch" forName="image_1" refType="w" fact="0.5355"/>
              <dgm:constr type="t" for="ch" forName="image_1" refType="h" fact="0.2648"/>
              <dgm:constr type="w" for="ch" forName="image_1" refType="w" fact="0.2211"/>
              <dgm:constr type="h" for="ch" forName="image_1" refType="h" fact="0.7058"/>
              <dgm:constr type="l" for="ch" forName="accent_1" refType="w" fact="0.3289"/>
              <dgm:constr type="t" for="ch" forName="accent_1" refType="h" fact="0.7899"/>
              <dgm:constr type="w" for="ch" forName="accent_1" refType="w" fact="0.0395"/>
              <dgm:constr type="h" for="ch" forName="accent_1" refType="h" fact="0.126"/>
            </dgm:constrLst>
          </dgm:else>
        </dgm:choose>
      </dgm:if>
      <dgm:if name="Name10" axis="ch" ptType="node" func="cnt" op="equ" val="3">
        <dgm:alg type="composite">
          <dgm:param type="ar" val="2.4052"/>
        </dgm:alg>
        <dgm:choose name="Name11">
          <dgm:if name="Name12" func="var" arg="dir" op="equ" val="norm">
            <dgm:constrLst>
              <dgm:constr type="primFontSz" for="des" ptType="node" op="equ" val="65"/>
              <dgm:constr type="l" for="ch" forName="accent_3" refType="w" fact="0.6316"/>
              <dgm:constr type="t" for="ch" forName="accent_3" refType="h" fact="0.8355"/>
              <dgm:constr type="w" for="ch" forName="accent_3" refType="w" fact="0.0395"/>
              <dgm:constr type="h" for="ch" forName="accent_3" refType="h" fact="0.0949"/>
              <dgm:constr type="l" for="ch" forName="image_accent_2" refType="w" fact="0.4936"/>
              <dgm:constr type="t" for="ch" forName="image_accent_2" refType="h" fact="0.5329"/>
              <dgm:constr type="w" for="ch" forName="image_accent_2" refType="w" fact="0.1253"/>
              <dgm:constr type="h" for="ch" forName="image_accent_2" refType="h" fact="0.3013"/>
              <dgm:constr type="l" for="ch" forName="image_2" refType="w" fact="0.501"/>
              <dgm:constr type="t" for="ch" forName="image_2" refType="h" fact="0.5507"/>
              <dgm:constr type="w" for="ch" forName="image_2" refType="w" fact="0.1105"/>
              <dgm:constr type="h" for="ch" forName="image_2" refType="h" fact="0.2658"/>
              <dgm:constr type="l" for="ch" forName="image_accent_3" refType="w" fact="0.4446"/>
              <dgm:constr type="t" for="ch" forName="image_accent_3" refType="h" fact="0.1076"/>
              <dgm:constr type="w" for="ch" forName="image_accent_3" refType="w" fact="0.1606"/>
              <dgm:constr type="h" for="ch" forName="image_accent_3" refType="h" fact="0.3864"/>
              <dgm:constr type="l" for="ch" forName="image_3" refType="w" fact="0.4531"/>
              <dgm:constr type="t" for="ch" forName="image_3" refType="h" fact="0.128"/>
              <dgm:constr type="w" for="ch" forName="image_3" refType="w" fact="0.1437"/>
              <dgm:constr type="h" for="ch" forName="image_3" refType="h" fact="0.3456"/>
              <dgm:constr type="l" for="ch" forName="image_accent_1" refType="w" fact="0.2368"/>
              <dgm:constr type="t" for="ch" forName="image_accent_1" refType="h" fact="0.4241"/>
              <dgm:constr type="w" for="ch" forName="image_accent_1" refType="w" fact="0.2394"/>
              <dgm:constr type="h" for="ch" forName="image_accent_1" refType="h" fact="0.5759"/>
              <dgm:constr type="l" for="ch" forName="image_1" refType="w" fact="0.246"/>
              <dgm:constr type="t" for="ch" forName="image_1" refType="h" fact="0.4462"/>
              <dgm:constr type="w" for="ch" forName="image_1" refType="w" fact="0.2211"/>
              <dgm:constr type="h" for="ch" forName="image_1" refType="h" fact="0.5317"/>
              <dgm:constr type="l" for="ch" forName="parent_text_1" refType="w" fact="0"/>
              <dgm:constr type="t" for="ch" forName="parent_text_1" refType="h" fact="0.128"/>
              <dgm:constr type="w" for="ch" forName="parent_text_1" refType="w" fact="0.3553"/>
              <dgm:constr type="h" for="ch" forName="parent_text_1" refType="h" fact="0.2775"/>
              <dgm:constr type="l" for="ch" forName="accent_1" refType="w" fact="0.3895"/>
              <dgm:constr type="t" for="ch" forName="accent_1" refType="h" fact="0"/>
              <dgm:constr type="w" for="ch" forName="accent_1" refType="w" fact="0.0711"/>
              <dgm:constr type="h" for="ch" forName="accent_1" refType="h" fact="0.1709"/>
              <dgm:constr type="l" for="ch" forName="parent_text_2" refType="w" fact="0.6447"/>
              <dgm:constr type="t" for="ch" forName="parent_text_2" refType="h" fact="0.5507"/>
              <dgm:constr type="w" for="ch" forName="parent_text_2" refType="w" fact="0.3553"/>
              <dgm:constr type="h" for="ch" forName="parent_text_2" refType="h" fact="0.2658"/>
              <dgm:constr type="l" for="ch" forName="parent_text_3" refType="w" fact="0.6316"/>
              <dgm:constr type="t" for="ch" forName="parent_text_3" refType="h" fact="0.128"/>
              <dgm:constr type="w" for="ch" forName="parent_text_3" refType="w" fact="0.3553"/>
              <dgm:constr type="h" for="ch" forName="parent_text_3" refType="h" fact="0.3456"/>
              <dgm:constr type="l" for="ch" forName="accent_2" refType="w" fact="0.5789"/>
              <dgm:constr type="t" for="ch" forName="accent_2" refType="h" fact="0.0127"/>
              <dgm:constr type="w" for="ch" forName="accent_2" refType="w" fact="0.0526"/>
              <dgm:constr type="h" for="ch" forName="accent_2" refType="h" fact="0.1266"/>
            </dgm:constrLst>
          </dgm:if>
          <dgm:else name="Name13">
            <dgm:constrLst>
              <dgm:constr type="primFontSz" for="des" ptType="node" op="equ" val="65"/>
              <dgm:constr type="l" for="ch" forName="accent_1" refType="w" fact="0.3289"/>
              <dgm:constr type="t" for="ch" forName="accent_1" refType="h" fact="0.8355"/>
              <dgm:constr type="w" for="ch" forName="accent_1" refType="w" fact="0.0395"/>
              <dgm:constr type="h" for="ch" forName="accent_1" refType="h" fact="0.0949"/>
              <dgm:constr type="l" for="ch" forName="image_accent_2" refType="w" fact="0.3811"/>
              <dgm:constr type="t" for="ch" forName="image_accent_2" refType="h" fact="0.5329"/>
              <dgm:constr type="w" for="ch" forName="image_accent_2" refType="w" fact="0.1253"/>
              <dgm:constr type="h" for="ch" forName="image_accent_2" refType="h" fact="0.3013"/>
              <dgm:constr type="l" for="ch" forName="image_2" refType="w" fact="0.3885"/>
              <dgm:constr type="t" for="ch" forName="image_2" refType="h" fact="0.5507"/>
              <dgm:constr type="w" for="ch" forName="image_2" refType="w" fact="0.1105"/>
              <dgm:constr type="h" for="ch" forName="image_2" refType="h" fact="0.2658"/>
              <dgm:constr type="l" for="ch" forName="image_accent_3" refType="w" fact="0.3947"/>
              <dgm:constr type="t" for="ch" forName="image_accent_3" refType="h" fact="0.1076"/>
              <dgm:constr type="w" for="ch" forName="image_accent_3" refType="w" fact="0.1606"/>
              <dgm:constr type="h" for="ch" forName="image_accent_3" refType="h" fact="0.3864"/>
              <dgm:constr type="l" for="ch" forName="image_3" refType="w" fact="0.4032"/>
              <dgm:constr type="t" for="ch" forName="image_3" refType="h" fact="0.128"/>
              <dgm:constr type="w" for="ch" forName="image_3" refType="w" fact="0.1437"/>
              <dgm:constr type="h" for="ch" forName="image_3" refType="h" fact="0.3456"/>
              <dgm:constr type="l" for="ch" forName="image_accent_1" refType="w" fact="0.5237"/>
              <dgm:constr type="t" for="ch" forName="image_accent_1" refType="h" fact="0.4241"/>
              <dgm:constr type="w" for="ch" forName="image_accent_1" refType="w" fact="0.2394"/>
              <dgm:constr type="h" for="ch" forName="image_accent_1" refType="h" fact="0.5759"/>
              <dgm:constr type="l" for="ch" forName="image_1" refType="w" fact="0.5329"/>
              <dgm:constr type="t" for="ch" forName="image_1" refType="h" fact="0.4462"/>
              <dgm:constr type="w" for="ch" forName="image_1" refType="w" fact="0.2211"/>
              <dgm:constr type="h" for="ch" forName="image_1" refType="h" fact="0.5317"/>
              <dgm:constr type="l" for="ch" forName="parent_text_1" refType="w" fact="0.6447"/>
              <dgm:constr type="t" for="ch" forName="parent_text_1" refType="h" fact="0.128"/>
              <dgm:constr type="w" for="ch" forName="parent_text_1" refType="w" fact="0.3553"/>
              <dgm:constr type="h" for="ch" forName="parent_text_1" refType="h" fact="0.2775"/>
              <dgm:constr type="l" for="ch" forName="accent_2" refType="w" fact="0.5395"/>
              <dgm:constr type="t" for="ch" forName="accent_2" refType="h" fact="0"/>
              <dgm:constr type="w" for="ch" forName="accent_2" refType="w" fact="0.0711"/>
              <dgm:constr type="h" for="ch" forName="accent_2" refType="h" fact="0.1709"/>
              <dgm:constr type="l" for="ch" forName="parent_text_3" refType="w" fact="0.0132"/>
              <dgm:constr type="t" for="ch" forName="parent_text_3" refType="h" fact="0.128"/>
              <dgm:constr type="w" for="ch" forName="parent_text_3" refType="w" fact="0.3553"/>
              <dgm:constr type="h" for="ch" forName="parent_text_3" refType="h" fact="0.3456"/>
              <dgm:constr type="l" for="ch" forName="parent_text_2" refType="w" fact="0"/>
              <dgm:constr type="t" for="ch" forName="parent_text_2" refType="h" fact="0.5507"/>
              <dgm:constr type="w" for="ch" forName="parent_text_2" refType="w" fact="0.3553"/>
              <dgm:constr type="h" for="ch" forName="parent_text_2" refType="h" fact="0.2658"/>
              <dgm:constr type="l" for="ch" forName="accent_3" refType="w" fact="0.3684"/>
              <dgm:constr type="t" for="ch" forName="accent_3" refType="h" fact="0.0127"/>
              <dgm:constr type="w" for="ch" forName="accent_3" refType="w" fact="0.0526"/>
              <dgm:constr type="h" for="ch" forName="accent_3" refType="h" fact="0.1266"/>
            </dgm:constrLst>
          </dgm:else>
        </dgm:choose>
      </dgm:if>
      <dgm:if name="Name14" axis="ch" ptType="node" func="cnt" op="equ" val="4">
        <dgm:alg type="composite">
          <dgm:param type="ar" val="1.6704"/>
        </dgm:alg>
        <dgm:choose name="Name15">
          <dgm:if name="Name16" func="var" arg="dir" op="equ" val="norm">
            <dgm:constrLst>
              <dgm:constr type="primFontSz" for="des" ptType="node" op="equ" val="65"/>
              <dgm:constr type="l" for="ch" forName="image_accent_4" refType="w" fact="0.4626"/>
              <dgm:constr type="t" for="ch" forName="image_accent_4" refType="h" fact="0.1415"/>
              <dgm:constr type="w" for="ch" forName="image_accent_4" refType="w" fact="0.1126"/>
              <dgm:constr type="h" for="ch" forName="image_accent_4" refType="h" fact="0.1881"/>
              <dgm:constr type="l" for="ch" forName="image_4" refType="w" fact="0.4692"/>
              <dgm:constr type="t" for="ch" forName="image_4" refType="h" fact="0.1526"/>
              <dgm:constr type="w" for="ch" forName="image_4" refType="w" fact="0.0994"/>
              <dgm:constr type="h" for="ch" forName="image_4" refType="h" fact="0.166"/>
              <dgm:constr type="l" for="ch" forName="image_accent_2" refType="w" fact="0.4936"/>
              <dgm:constr type="t" for="ch" forName="image_accent_2" refType="h" fact="0.6756"/>
              <dgm:constr type="w" for="ch" forName="image_accent_2" refType="w" fact="0.1253"/>
              <dgm:constr type="h" for="ch" forName="image_accent_2" refType="h" fact="0.2092"/>
              <dgm:constr type="l" for="ch" forName="image_2" refType="w" fact="0.501"/>
              <dgm:constr type="t" for="ch" forName="image_2" refType="h" fact="0.6879"/>
              <dgm:constr type="w" for="ch" forName="image_2" refType="w" fact="0.1105"/>
              <dgm:constr type="h" for="ch" forName="image_2" refType="h" fact="0.1846"/>
              <dgm:constr type="l" for="ch" forName="image_accent_3" refType="w" fact="0.4446"/>
              <dgm:constr type="t" for="ch" forName="image_accent_3" refType="h" fact="0.3802"/>
              <dgm:constr type="w" for="ch" forName="image_accent_3" refType="w" fact="0.1606"/>
              <dgm:constr type="h" for="ch" forName="image_accent_3" refType="h" fact="0.2683"/>
              <dgm:constr type="l" for="ch" forName="image_3" refType="w" fact="0.4531"/>
              <dgm:constr type="t" for="ch" forName="image_3" refType="h" fact="0.3944"/>
              <dgm:constr type="w" for="ch" forName="image_3" refType="w" fact="0.1437"/>
              <dgm:constr type="h" for="ch" forName="image_3" refType="h" fact="0.24"/>
              <dgm:constr type="l" for="ch" forName="image_accent_1" refType="w" fact="0.2368"/>
              <dgm:constr type="t" for="ch" forName="image_accent_1" refType="h" fact="0.6"/>
              <dgm:constr type="w" for="ch" forName="image_accent_1" refType="w" fact="0.2394"/>
              <dgm:constr type="h" for="ch" forName="image_accent_1" refType="h" fact="0.4"/>
              <dgm:constr type="l" for="ch" forName="image_1" refType="w" fact="0.246"/>
              <dgm:constr type="t" for="ch" forName="image_1" refType="h" fact="0.6154"/>
              <dgm:constr type="w" for="ch" forName="image_1" refType="w" fact="0.2211"/>
              <dgm:constr type="h" for="ch" forName="image_1" refType="h" fact="0.3692"/>
              <dgm:constr type="l" for="ch" forName="parent_text_1" refType="w" fact="0"/>
              <dgm:constr type="t" for="ch" forName="parent_text_1" refType="h" fact="0.3944"/>
              <dgm:constr type="w" for="ch" forName="parent_text_1" refType="w" fact="0.3553"/>
              <dgm:constr type="h" for="ch" forName="parent_text_1" refType="h" fact="0.1931"/>
              <dgm:constr type="l" for="ch" forName="accent_1" refType="w" fact="0.3895"/>
              <dgm:constr type="t" for="ch" forName="accent_1" refType="h" fact="0.3055"/>
              <dgm:constr type="w" for="ch" forName="accent_1" refType="w" fact="0.0711"/>
              <dgm:constr type="h" for="ch" forName="accent_1" refType="h" fact="0.1187"/>
              <dgm:constr type="l" for="ch" forName="parent_text_3" refType="w" fact="0.6316"/>
              <dgm:constr type="t" for="ch" forName="parent_text_3" refType="h" fact="0.3944"/>
              <dgm:constr type="w" for="ch" forName="parent_text_3" refType="w" fact="0.3553"/>
              <dgm:constr type="h" for="ch" forName="parent_text_3" refType="h" fact="0.24"/>
              <dgm:constr type="l" for="ch" forName="parent_text_2" refType="w" fact="0.6447"/>
              <dgm:constr type="t" for="ch" forName="parent_text_2" refType="h" fact="0.6879"/>
              <dgm:constr type="w" for="ch" forName="parent_text_2" refType="w" fact="0.3553"/>
              <dgm:constr type="h" for="ch" forName="parent_text_2" refType="h" fact="0.1846"/>
              <dgm:constr type="l" for="ch" forName="accent_2" refType="w" fact="0.5347"/>
              <dgm:constr type="t" for="ch" forName="accent_2" refType="h" fact="0.044"/>
              <dgm:constr type="w" for="ch" forName="accent_2" refType="w" fact="0.0526"/>
              <dgm:constr type="h" for="ch" forName="accent_2" refType="h" fact="0.0879"/>
              <dgm:constr type="l" for="ch" forName="accent_3" refType="w" fact="0.6005"/>
              <dgm:constr type="t" for="ch" forName="accent_3" refType="h" fact="0"/>
              <dgm:constr type="w" for="ch" forName="accent_3" refType="w" fact="0.0263"/>
              <dgm:constr type="h" for="ch" forName="accent_3" refType="h" fact="0.044"/>
              <dgm:constr type="l" for="ch" forName="parent_text_4" refType="w" fact="0.6005"/>
              <dgm:constr type="t" for="ch" forName="parent_text_4" refType="h" fact="0.1526"/>
              <dgm:constr type="w" for="ch" forName="parent_text_4" refType="w" fact="0.3553"/>
              <dgm:constr type="h" for="ch" forName="parent_text_4" refType="h" fact="0.166"/>
              <dgm:constr type="l" for="ch" forName="accent_4" refType="w" fact="0.6268"/>
              <dgm:constr type="t" for="ch" forName="accent_4" refType="h" fact="0.8791"/>
              <dgm:constr type="w" for="ch" forName="accent_4" refType="w" fact="0.0395"/>
              <dgm:constr type="h" for="ch" forName="accent_4" refType="h" fact="0.0659"/>
            </dgm:constrLst>
          </dgm:if>
          <dgm:else name="Name17">
            <dgm:constrLst>
              <dgm:constr type="primFontSz" for="des" ptType="node" op="equ" val="65"/>
              <dgm:constr type="l" for="ch" forName="image_accent_4" refType="w" fact="0.4248"/>
              <dgm:constr type="t" for="ch" forName="image_accent_4" refType="h" fact="0.1415"/>
              <dgm:constr type="w" for="ch" forName="image_accent_4" refType="w" fact="0.1126"/>
              <dgm:constr type="h" for="ch" forName="image_accent_4" refType="h" fact="0.1881"/>
              <dgm:constr type="l" for="ch" forName="image_4" refType="w" fact="0.4314"/>
              <dgm:constr type="t" for="ch" forName="image_4" refType="h" fact="0.1526"/>
              <dgm:constr type="w" for="ch" forName="image_4" refType="w" fact="0.0994"/>
              <dgm:constr type="h" for="ch" forName="image_4" refType="h" fact="0.166"/>
              <dgm:constr type="l" for="ch" forName="image_accent_2" refType="w" fact="0.3811"/>
              <dgm:constr type="t" for="ch" forName="image_accent_2" refType="h" fact="0.6756"/>
              <dgm:constr type="w" for="ch" forName="image_accent_2" refType="w" fact="0.1253"/>
              <dgm:constr type="h" for="ch" forName="image_accent_2" refType="h" fact="0.2092"/>
              <dgm:constr type="l" for="ch" forName="image_2" refType="w" fact="0.3885"/>
              <dgm:constr type="t" for="ch" forName="image_2" refType="h" fact="0.6879"/>
              <dgm:constr type="w" for="ch" forName="image_2" refType="w" fact="0.1105"/>
              <dgm:constr type="h" for="ch" forName="image_2" refType="h" fact="0.1846"/>
              <dgm:constr type="l" for="ch" forName="image_accent_3" refType="w" fact="0.3947"/>
              <dgm:constr type="t" for="ch" forName="image_accent_3" refType="h" fact="0.3802"/>
              <dgm:constr type="w" for="ch" forName="image_accent_3" refType="w" fact="0.1606"/>
              <dgm:constr type="h" for="ch" forName="image_accent_3" refType="h" fact="0.2683"/>
              <dgm:constr type="l" for="ch" forName="image_3" refType="w" fact="0.4032"/>
              <dgm:constr type="t" for="ch" forName="image_3" refType="h" fact="0.3944"/>
              <dgm:constr type="w" for="ch" forName="image_3" refType="w" fact="0.1437"/>
              <dgm:constr type="h" for="ch" forName="image_3" refType="h" fact="0.24"/>
              <dgm:constr type="l" for="ch" forName="image_accent_1" refType="w" fact="0.5237"/>
              <dgm:constr type="t" for="ch" forName="image_accent_1" refType="h" fact="0.6"/>
              <dgm:constr type="w" for="ch" forName="image_accent_1" refType="w" fact="0.2394"/>
              <dgm:constr type="h" for="ch" forName="image_accent_1" refType="h" fact="0.4"/>
              <dgm:constr type="l" for="ch" forName="image_1" refType="w" fact="0.5329"/>
              <dgm:constr type="t" for="ch" forName="image_1" refType="h" fact="0.6154"/>
              <dgm:constr type="w" for="ch" forName="image_1" refType="w" fact="0.2211"/>
              <dgm:constr type="h" for="ch" forName="image_1" refType="h" fact="0.3692"/>
              <dgm:constr type="l" for="ch" forName="parent_text_1" refType="w" fact="0.6447"/>
              <dgm:constr type="t" for="ch" forName="parent_text_1" refType="h" fact="0.3944"/>
              <dgm:constr type="w" for="ch" forName="parent_text_1" refType="w" fact="0.3553"/>
              <dgm:constr type="h" for="ch" forName="parent_text_1" refType="h" fact="0.1931"/>
              <dgm:constr type="l" for="ch" forName="accent_1" refType="w" fact="0.5395"/>
              <dgm:constr type="t" for="ch" forName="accent_1" refType="h" fact="0.3055"/>
              <dgm:constr type="w" for="ch" forName="accent_1" refType="w" fact="0.0711"/>
              <dgm:constr type="h" for="ch" forName="accent_1" refType="h" fact="0.1187"/>
              <dgm:constr type="l" for="ch" forName="parent_text_3" refType="w" fact="0.0132"/>
              <dgm:constr type="t" for="ch" forName="parent_text_3" refType="h" fact="0.3944"/>
              <dgm:constr type="w" for="ch" forName="parent_text_3" refType="w" fact="0.3553"/>
              <dgm:constr type="h" for="ch" forName="parent_text_3" refType="h" fact="0.24"/>
              <dgm:constr type="l" for="ch" forName="parent_text_2" refType="w" fact="0"/>
              <dgm:constr type="t" for="ch" forName="parent_text_2" refType="h" fact="0.6879"/>
              <dgm:constr type="w" for="ch" forName="parent_text_2" refType="w" fact="0.3553"/>
              <dgm:constr type="h" for="ch" forName="parent_text_2" refType="h" fact="0.1846"/>
              <dgm:constr type="l" for="ch" forName="accent_2" refType="w" fact="0.4126"/>
              <dgm:constr type="t" for="ch" forName="accent_2" refType="h" fact="0.044"/>
              <dgm:constr type="w" for="ch" forName="accent_2" refType="w" fact="0.0526"/>
              <dgm:constr type="h" for="ch" forName="accent_2" refType="h" fact="0.0879"/>
              <dgm:constr type="l" for="ch" forName="accent_3" refType="w" fact="0.3732"/>
              <dgm:constr type="t" for="ch" forName="accent_3" refType="h" fact="0"/>
              <dgm:constr type="w" for="ch" forName="accent_3" refType="w" fact="0.0263"/>
              <dgm:constr type="h" for="ch" forName="accent_3" refType="h" fact="0.044"/>
              <dgm:constr type="l" for="ch" forName="parent_text_4" refType="w" fact="0.0442"/>
              <dgm:constr type="t" for="ch" forName="parent_text_4" refType="h" fact="0.1526"/>
              <dgm:constr type="w" for="ch" forName="parent_text_4" refType="w" fact="0.3553"/>
              <dgm:constr type="h" for="ch" forName="parent_text_4" refType="h" fact="0.166"/>
              <dgm:constr type="l" for="ch" forName="accent_4" refType="w" fact="0.3337"/>
              <dgm:constr type="t" for="ch" forName="accent_4" refType="h" fact="0.8791"/>
              <dgm:constr type="w" for="ch" forName="accent_4" refType="w" fact="0.0395"/>
              <dgm:constr type="h" for="ch" forName="accent_4" refType="h" fact="0.0659"/>
            </dgm:constrLst>
          </dgm:else>
        </dgm:choose>
      </dgm:if>
      <dgm:if name="Name18" axis="ch" ptType="node" func="cnt" op="equ" val="5">
        <dgm:alg type="composite">
          <dgm:param type="ar" val="1.5076"/>
        </dgm:alg>
        <dgm:choose name="Name19">
          <dgm:if name="Name20" func="var" arg="dir" op="equ" val="norm">
            <dgm:constrLst>
              <dgm:constr type="primFontSz" for="des" ptType="node" op="equ" val="65"/>
              <dgm:constr type="l" for="ch" forName="image_accent_5" refType="w" fact="0.5301"/>
              <dgm:constr type="t" for="ch" forName="image_accent_5" refType="h" fact="0.0862"/>
              <dgm:constr type="w" for="ch" forName="image_accent_5" refType="w" fact="0.1022"/>
              <dgm:constr type="h" for="ch" forName="image_accent_5" refType="h" fact="0.1541"/>
              <dgm:constr type="l" for="ch" forName="image_5" refType="w" fact="0.5361"/>
              <dgm:constr type="t" for="ch" forName="image_5" refType="h" fact="0.0953"/>
              <dgm:constr type="w" for="ch" forName="image_5" refType="w" fact="0.0902"/>
              <dgm:constr type="h" for="ch" forName="image_5" refType="h" fact="0.1359"/>
              <dgm:constr type="l" for="ch" forName="image_accent_4" refType="w" fact="0.4528"/>
              <dgm:constr type="t" for="ch" forName="image_accent_4" refType="h" fact="0.2416"/>
              <dgm:constr type="w" for="ch" forName="image_accent_4" refType="w" fact="0.1103"/>
              <dgm:constr type="h" for="ch" forName="image_accent_4" refType="h" fact="0.1662"/>
              <dgm:constr type="l" for="ch" forName="image_4" refType="w" fact="0.4593"/>
              <dgm:constr type="t" for="ch" forName="image_4" refType="h" fact="0.2513"/>
              <dgm:constr type="w" for="ch" forName="image_4" refType="w" fact="0.0973"/>
              <dgm:constr type="h" for="ch" forName="image_4" refType="h" fact="0.1467"/>
              <dgm:constr type="l" for="ch" forName="image_accent_2" refType="w" fact="0.4832"/>
              <dgm:constr type="t" for="ch" forName="image_accent_2" refType="h" fact="0.7134"/>
              <dgm:constr type="w" for="ch" forName="image_accent_2" refType="w" fact="0.1226"/>
              <dgm:constr type="h" for="ch" forName="image_accent_2" refType="h" fact="0.1849"/>
              <dgm:constr type="l" for="ch" forName="image_2" refType="w" fact="0.4904"/>
              <dgm:constr type="t" for="ch" forName="image_2" refType="h" fact="0.7243"/>
              <dgm:constr type="w" for="ch" forName="image_2" refType="w" fact="0.1082"/>
              <dgm:constr type="h" for="ch" forName="image_2" refType="h" fact="0.1631"/>
              <dgm:constr type="l" for="ch" forName="image_accent_3" refType="w" fact="0.4352"/>
              <dgm:constr type="t" for="ch" forName="image_accent_3" refType="h" fact="0.4525"/>
              <dgm:constr type="w" for="ch" forName="image_accent_3" refType="w" fact="0.1573"/>
              <dgm:constr type="h" for="ch" forName="image_accent_3" refType="h" fact="0.2371"/>
              <dgm:constr type="l" for="ch" forName="image_3" refType="w" fact="0.4435"/>
              <dgm:constr type="t" for="ch" forName="image_3" refType="h" fact="0.465"/>
              <dgm:constr type="w" for="ch" forName="image_3" refType="w" fact="0.1407"/>
              <dgm:constr type="h" for="ch" forName="image_3" refType="h" fact="0.212"/>
              <dgm:constr type="l" for="ch" forName="image_accent_1" refType="w" fact="0.2318"/>
              <dgm:constr type="t" for="ch" forName="image_accent_1" refType="h" fact="0.6466"/>
              <dgm:constr type="w" for="ch" forName="image_accent_1" refType="w" fact="0.2344"/>
              <dgm:constr type="h" for="ch" forName="image_accent_1" refType="h" fact="0.3534"/>
              <dgm:constr type="l" for="ch" forName="image_1" refType="w" fact="0.2408"/>
              <dgm:constr type="t" for="ch" forName="image_1" refType="h" fact="0.6602"/>
              <dgm:constr type="w" for="ch" forName="image_1" refType="w" fact="0.2164"/>
              <dgm:constr type="h" for="ch" forName="image_1" refType="h" fact="0.3262"/>
              <dgm:constr type="l" for="ch" forName="parent_text_1" refType="w" fact="0"/>
              <dgm:constr type="t" for="ch" forName="parent_text_1" refType="h" fact="0.465"/>
              <dgm:constr type="w" for="ch" forName="parent_text_1" refType="w" fact="0.3478"/>
              <dgm:constr type="h" for="ch" forName="parent_text_1" refType="h" fact="0.165"/>
              <dgm:constr type="l" for="ch" forName="accent_1" refType="w" fact="0.3813"/>
              <dgm:constr type="t" for="ch" forName="accent_1" refType="h" fact="0.3864"/>
              <dgm:constr type="w" for="ch" forName="accent_1" refType="w" fact="0.0696"/>
              <dgm:constr type="h" for="ch" forName="accent_1" refType="h" fact="0.1049"/>
              <dgm:constr type="l" for="ch" forName="parent_text_3" refType="w" fact="0.6182"/>
              <dgm:constr type="t" for="ch" forName="parent_text_3" refType="h" fact="0.465"/>
              <dgm:constr type="w" for="ch" forName="parent_text_3" refType="w" fact="0.3478"/>
              <dgm:constr type="h" for="ch" forName="parent_text_3" refType="h" fact="0.212"/>
              <dgm:constr type="l" for="ch" forName="parent_text_2" refType="w" fact="0.6311"/>
              <dgm:constr type="t" for="ch" forName="parent_text_2" refType="h" fact="0.7243"/>
              <dgm:constr type="w" for="ch" forName="parent_text_2" refType="w" fact="0.3478"/>
              <dgm:constr type="h" for="ch" forName="parent_text_2" refType="h" fact="0.1631"/>
              <dgm:constr type="l" for="ch" forName="parent_text_4" refType="w" fact="0.5878"/>
              <dgm:constr type="t" for="ch" forName="parent_text_4" refType="h" fact="0.2513"/>
              <dgm:constr type="w" for="ch" forName="parent_text_4" refType="w" fact="0.3478"/>
              <dgm:constr type="h" for="ch" forName="parent_text_4" refType="h" fact="0.1467"/>
              <dgm:constr type="l" for="ch" forName="accent_2" refType="w" fact="0.6265"/>
              <dgm:constr type="t" for="ch" forName="accent_2" refType="h" fact="0.0194"/>
              <dgm:constr type="w" for="ch" forName="accent_2" refType="w" fact="0.0515"/>
              <dgm:constr type="h" for="ch" forName="accent_2" refType="h" fact="0.0777"/>
              <dgm:constr type="l" for="ch" forName="accent_3" refType="w" fact="0.7038"/>
              <dgm:constr type="t" for="ch" forName="accent_3" refType="h" fact="0"/>
              <dgm:constr type="w" for="ch" forName="accent_3" refType="w" fact="0.0258"/>
              <dgm:constr type="h" for="ch" forName="accent_3" refType="h" fact="0.0388"/>
              <dgm:constr type="l" for="ch" forName="parent_text_5" refType="w" fact="0.6522"/>
              <dgm:constr type="t" for="ch" forName="parent_text_5" refType="h" fact="0.0953"/>
              <dgm:constr type="w" for="ch" forName="parent_text_5" refType="w" fact="0.3478"/>
              <dgm:constr type="h" for="ch" forName="parent_text_5" refType="h" fact="0.1359"/>
              <dgm:constr type="l" for="ch" forName="accent_4" refType="w" fact="0.6136"/>
              <dgm:constr type="t" for="ch" forName="accent_4" refType="h" fact="0.8932"/>
              <dgm:constr type="w" for="ch" forName="accent_4" refType="w" fact="0.0386"/>
              <dgm:constr type="h" for="ch" forName="accent_4" refType="h" fact="0.0583"/>
            </dgm:constrLst>
          </dgm:if>
          <dgm:else name="Name21">
            <dgm:constrLst>
              <dgm:constr type="primFontSz" for="des" ptType="node" op="equ" val="65"/>
              <dgm:constr type="l" for="ch" forName="image_accent_5" refType="w" fact="0.3677"/>
              <dgm:constr type="t" for="ch" forName="image_accent_5" refType="h" fact="0.0862"/>
              <dgm:constr type="w" for="ch" forName="image_accent_5" refType="w" fact="0.1022"/>
              <dgm:constr type="h" for="ch" forName="image_accent_5" refType="h" fact="0.1541"/>
              <dgm:constr type="l" for="ch" forName="image_5" refType="w" fact="0.3738"/>
              <dgm:constr type="t" for="ch" forName="image_5" refType="h" fact="0.0953"/>
              <dgm:constr type="w" for="ch" forName="image_5" refType="w" fact="0.0902"/>
              <dgm:constr type="h" for="ch" forName="image_5" refType="h" fact="0.1359"/>
              <dgm:constr type="l" for="ch" forName="image_accent_4" refType="w" fact="0.437"/>
              <dgm:constr type="t" for="ch" forName="image_accent_4" refType="h" fact="0.2416"/>
              <dgm:constr type="w" for="ch" forName="image_accent_4" refType="w" fact="0.1103"/>
              <dgm:constr type="h" for="ch" forName="image_accent_4" refType="h" fact="0.1662"/>
              <dgm:constr type="l" for="ch" forName="image_4" refType="w" fact="0.4434"/>
              <dgm:constr type="t" for="ch" forName="image_4" refType="h" fact="0.2513"/>
              <dgm:constr type="w" for="ch" forName="image_4" refType="w" fact="0.0973"/>
              <dgm:constr type="h" for="ch" forName="image_4" refType="h" fact="0.1467"/>
              <dgm:constr type="l" for="ch" forName="image_accent_2" refType="w" fact="0.3942"/>
              <dgm:constr type="t" for="ch" forName="image_accent_2" refType="h" fact="0.7134"/>
              <dgm:constr type="w" for="ch" forName="image_accent_2" refType="w" fact="0.1226"/>
              <dgm:constr type="h" for="ch" forName="image_accent_2" refType="h" fact="0.1849"/>
              <dgm:constr type="l" for="ch" forName="image_2" refType="w" fact="0.4014"/>
              <dgm:constr type="t" for="ch" forName="image_2" refType="h" fact="0.7243"/>
              <dgm:constr type="w" for="ch" forName="image_2" refType="w" fact="0.1082"/>
              <dgm:constr type="h" for="ch" forName="image_2" refType="h" fact="0.1631"/>
              <dgm:constr type="l" for="ch" forName="image_accent_3" refType="w" fact="0.4075"/>
              <dgm:constr type="t" for="ch" forName="image_accent_3" refType="h" fact="0.4525"/>
              <dgm:constr type="w" for="ch" forName="image_accent_3" refType="w" fact="0.1573"/>
              <dgm:constr type="h" for="ch" forName="image_accent_3" refType="h" fact="0.2371"/>
              <dgm:constr type="l" for="ch" forName="image_3" refType="w" fact="0.4158"/>
              <dgm:constr type="t" for="ch" forName="image_3" refType="h" fact="0.465"/>
              <dgm:constr type="w" for="ch" forName="image_3" refType="w" fact="0.1407"/>
              <dgm:constr type="h" for="ch" forName="image_3" refType="h" fact="0.212"/>
              <dgm:constr type="l" for="ch" forName="image_accent_1" refType="w" fact="0.5338"/>
              <dgm:constr type="t" for="ch" forName="image_accent_1" refType="h" fact="0.6466"/>
              <dgm:constr type="w" for="ch" forName="image_accent_1" refType="w" fact="0.2344"/>
              <dgm:constr type="h" for="ch" forName="image_accent_1" refType="h" fact="0.3534"/>
              <dgm:constr type="l" for="ch" forName="image_1" refType="w" fact="0.5428"/>
              <dgm:constr type="t" for="ch" forName="image_1" refType="h" fact="0.6602"/>
              <dgm:constr type="w" for="ch" forName="image_1" refType="w" fact="0.2164"/>
              <dgm:constr type="h" for="ch" forName="image_1" refType="h" fact="0.3262"/>
              <dgm:constr type="l" for="ch" forName="parent_text_1" refType="w" fact="0.6522"/>
              <dgm:constr type="t" for="ch" forName="parent_text_1" refType="h" fact="0.465"/>
              <dgm:constr type="w" for="ch" forName="parent_text_1" refType="w" fact="0.3478"/>
              <dgm:constr type="h" for="ch" forName="parent_text_1" refType="h" fact="0.165"/>
              <dgm:constr type="l" for="ch" forName="accent_1" refType="w" fact="0.5492"/>
              <dgm:constr type="t" for="ch" forName="accent_1" refType="h" fact="0.3864"/>
              <dgm:constr type="w" for="ch" forName="accent_1" refType="w" fact="0.0696"/>
              <dgm:constr type="h" for="ch" forName="accent_1" refType="h" fact="0.1049"/>
              <dgm:constr type="l" for="ch" forName="parent_text_3" refType="w" fact="0.034"/>
              <dgm:constr type="t" for="ch" forName="parent_text_3" refType="h" fact="0.465"/>
              <dgm:constr type="w" for="ch" forName="parent_text_3" refType="w" fact="0.3478"/>
              <dgm:constr type="h" for="ch" forName="parent_text_3" refType="h" fact="0.212"/>
              <dgm:constr type="l" for="ch" forName="parent_text_2" refType="w" fact="0.0211"/>
              <dgm:constr type="t" for="ch" forName="parent_text_2" refType="h" fact="0.7243"/>
              <dgm:constr type="w" for="ch" forName="parent_text_2" refType="w" fact="0.3478"/>
              <dgm:constr type="h" for="ch" forName="parent_text_2" refType="h" fact="0.1631"/>
              <dgm:constr type="l" for="ch" forName="parent_text_4" refType="w" fact="0.0644"/>
              <dgm:constr type="t" for="ch" forName="parent_text_4" refType="h" fact="0.2513"/>
              <dgm:constr type="w" for="ch" forName="parent_text_4" refType="w" fact="0.3478"/>
              <dgm:constr type="h" for="ch" forName="parent_text_4" refType="h" fact="0.1467"/>
              <dgm:constr type="l" for="ch" forName="accent_2" refType="w" fact="0.322"/>
              <dgm:constr type="t" for="ch" forName="accent_2" refType="h" fact="0.0194"/>
              <dgm:constr type="w" for="ch" forName="accent_2" refType="w" fact="0.0515"/>
              <dgm:constr type="h" for="ch" forName="accent_2" refType="h" fact="0.0777"/>
              <dgm:constr type="l" for="ch" forName="accent_3" refType="w" fact="0.2705"/>
              <dgm:constr type="t" for="ch" forName="accent_3" refType="h" fact="0"/>
              <dgm:constr type="w" for="ch" forName="accent_3" refType="w" fact="0.0258"/>
              <dgm:constr type="h" for="ch" forName="accent_3" refType="h" fact="0.0388"/>
              <dgm:constr type="l" for="ch" forName="parent_text_5" refType="w" fact="0"/>
              <dgm:constr type="t" for="ch" forName="parent_text_5" refType="h" fact="0.0953"/>
              <dgm:constr type="w" for="ch" forName="parent_text_5" refType="w" fact="0.3478"/>
              <dgm:constr type="h" for="ch" forName="parent_text_5" refType="h" fact="0.1359"/>
              <dgm:constr type="l" for="ch" forName="accent_4" refType="w" fact="0.3478"/>
              <dgm:constr type="t" for="ch" forName="accent_4" refType="h" fact="0.8932"/>
              <dgm:constr type="w" for="ch" forName="accent_4" refType="w" fact="0.0386"/>
              <dgm:constr type="h" for="ch" forName="accent_4" refType="h" fact="0.0583"/>
            </dgm:constrLst>
          </dgm:else>
        </dgm:choose>
      </dgm:if>
      <dgm:if name="Name22" axis="ch" ptType="node" func="cnt" op="equ" val="6">
        <dgm:alg type="composite">
          <dgm:param type="ar" val="1.1351"/>
        </dgm:alg>
        <dgm:choose name="Name23">
          <dgm:if name="Name24" func="var" arg="dir" op="equ" val="norm">
            <dgm:constrLst>
              <dgm:constr type="primFontSz" for="des" ptType="node" op="equ" val="65"/>
              <dgm:constr type="l" for="ch" forName="image_accent_6" refType="w" fact="0.3864"/>
              <dgm:constr type="t" for="ch" forName="image_accent_6" refType="h" fact="0.7456"/>
              <dgm:constr type="w" for="ch" forName="image_accent_6" refType="w" fact="0.1757"/>
              <dgm:constr type="h" for="ch" forName="image_accent_6" refType="h" fact="0.1995"/>
              <dgm:constr type="l" for="ch" forName="image_6" refType="w" fact="0.3957"/>
              <dgm:constr type="t" for="ch" forName="image_6" refType="h" fact="0.7561"/>
              <dgm:constr type="w" for="ch" forName="image_6" refType="w" fact="0.1572"/>
              <dgm:constr type="h" for="ch" forName="image_6" refType="h" fact="0.1784"/>
              <dgm:constr type="l" for="ch" forName="image_accent_5" refType="w" fact="0.5301"/>
              <dgm:constr type="t" for="ch" forName="image_accent_5" refType="h" fact="0.0649"/>
              <dgm:constr type="w" for="ch" forName="image_accent_5" refType="w" fact="0.1022"/>
              <dgm:constr type="h" for="ch" forName="image_accent_5" refType="h" fact="0.116"/>
              <dgm:constr type="l" for="ch" forName="image_5" refType="w" fact="0.5361"/>
              <dgm:constr type="t" for="ch" forName="image_5" refType="h" fact="0.0717"/>
              <dgm:constr type="w" for="ch" forName="image_5" refType="w" fact="0.0902"/>
              <dgm:constr type="h" for="ch" forName="image_5" refType="h" fact="0.1023"/>
              <dgm:constr type="l" for="ch" forName="image_accent_4" refType="w" fact="0.4528"/>
              <dgm:constr type="t" for="ch" forName="image_accent_4" refType="h" fact="0.1819"/>
              <dgm:constr type="w" for="ch" forName="image_accent_4" refType="w" fact="0.1103"/>
              <dgm:constr type="h" for="ch" forName="image_accent_4" refType="h" fact="0.1251"/>
              <dgm:constr type="l" for="ch" forName="image_4" refType="w" fact="0.4593"/>
              <dgm:constr type="t" for="ch" forName="image_4" refType="h" fact="0.1892"/>
              <dgm:constr type="w" for="ch" forName="image_4" refType="w" fact="0.0973"/>
              <dgm:constr type="h" for="ch" forName="image_4" refType="h" fact="0.1104"/>
              <dgm:constr type="l" for="ch" forName="image_accent_2" refType="w" fact="0.4832"/>
              <dgm:constr type="t" for="ch" forName="image_accent_2" refType="h" fact="0.5371"/>
              <dgm:constr type="w" for="ch" forName="image_accent_2" refType="w" fact="0.1226"/>
              <dgm:constr type="h" for="ch" forName="image_accent_2" refType="h" fact="0.1392"/>
              <dgm:constr type="l" for="ch" forName="image_2" refType="w" fact="0.4904"/>
              <dgm:constr type="t" for="ch" forName="image_2" refType="h" fact="0.5453"/>
              <dgm:constr type="w" for="ch" forName="image_2" refType="w" fact="0.1082"/>
              <dgm:constr type="h" for="ch" forName="image_2" refType="h" fact="0.1228"/>
              <dgm:constr type="l" for="ch" forName="image_accent_3" refType="w" fact="0.4352"/>
              <dgm:constr type="t" for="ch" forName="image_accent_3" refType="h" fact="0.3407"/>
              <dgm:constr type="w" for="ch" forName="image_accent_3" refType="w" fact="0.1573"/>
              <dgm:constr type="h" for="ch" forName="image_accent_3" refType="h" fact="0.1785"/>
              <dgm:constr type="l" for="ch" forName="image_3" refType="w" fact="0.4435"/>
              <dgm:constr type="t" for="ch" forName="image_3" refType="h" fact="0.3501"/>
              <dgm:constr type="w" for="ch" forName="image_3" refType="w" fact="0.1407"/>
              <dgm:constr type="h" for="ch" forName="image_3" refType="h" fact="0.1596"/>
              <dgm:constr type="l" for="ch" forName="image_accent_1" refType="w" fact="0.2318"/>
              <dgm:constr type="t" for="ch" forName="image_accent_1" refType="h" fact="0.4869"/>
              <dgm:constr type="w" for="ch" forName="image_accent_1" refType="w" fact="0.2344"/>
              <dgm:constr type="h" for="ch" forName="image_accent_1" refType="h" fact="0.2661"/>
              <dgm:constr type="l" for="ch" forName="image_1" refType="w" fact="0.2401"/>
              <dgm:constr type="t" for="ch" forName="image_1" refType="h" fact="0.4971"/>
              <dgm:constr type="w" for="ch" forName="image_1" refType="w" fact="0.2164"/>
              <dgm:constr type="h" for="ch" forName="image_1" refType="h" fact="0.2456"/>
              <dgm:constr type="l" for="ch" forName="parent_text_1" refType="w" fact="0"/>
              <dgm:constr type="t" for="ch" forName="parent_text_1" refType="h" fact="0.3501"/>
              <dgm:constr type="w" for="ch" forName="parent_text_1" refType="w" fact="0.3478"/>
              <dgm:constr type="h" for="ch" forName="parent_text_1" refType="h" fact="0.125"/>
              <dgm:constr type="l" for="ch" forName="accent_1" refType="w" fact="0.3813"/>
              <dgm:constr type="t" for="ch" forName="accent_1" refType="h" fact="0.2909"/>
              <dgm:constr type="w" for="ch" forName="accent_1" refType="w" fact="0.0696"/>
              <dgm:constr type="h" for="ch" forName="accent_1" refType="h" fact="0.0789"/>
              <dgm:constr type="l" for="ch" forName="parent_text_2" refType="w" fact="0.6311"/>
              <dgm:constr type="t" for="ch" forName="parent_text_2" refType="h" fact="0.5453"/>
              <dgm:constr type="w" for="ch" forName="parent_text_2" refType="w" fact="0.3478"/>
              <dgm:constr type="h" for="ch" forName="parent_text_2" refType="h" fact="0.1228"/>
              <dgm:constr type="l" for="ch" forName="parent_text_4" refType="w" fact="0.5878"/>
              <dgm:constr type="t" for="ch" forName="parent_text_4" refType="h" fact="0.1892"/>
              <dgm:constr type="w" for="ch" forName="parent_text_4" refType="w" fact="0.3478"/>
              <dgm:constr type="h" for="ch" forName="parent_text_4" refType="h" fact="0.1104"/>
              <dgm:constr type="l" for="ch" forName="accent_2" refType="w" fact="0.6265"/>
              <dgm:constr type="t" for="ch" forName="accent_2" refType="h" fact="0.0146"/>
              <dgm:constr type="w" for="ch" forName="accent_2" refType="w" fact="0.0515"/>
              <dgm:constr type="h" for="ch" forName="accent_2" refType="h" fact="0.0585"/>
              <dgm:constr type="l" for="ch" forName="accent_3" refType="w" fact="0.7038"/>
              <dgm:constr type="t" for="ch" forName="accent_3" refType="h" fact="0"/>
              <dgm:constr type="w" for="ch" forName="accent_3" refType="w" fact="0.0258"/>
              <dgm:constr type="h" for="ch" forName="accent_3" refType="h" fact="0.0292"/>
              <dgm:constr type="l" for="ch" forName="parent_text_5" refType="w" fact="0.6522"/>
              <dgm:constr type="t" for="ch" forName="parent_text_5" refType="h" fact="0.0717"/>
              <dgm:constr type="w" for="ch" forName="parent_text_5" refType="w" fact="0.3478"/>
              <dgm:constr type="h" for="ch" forName="parent_text_5" refType="h" fact="0.1023"/>
              <dgm:constr type="l" for="ch" forName="parent_text_3" refType="w" fact="0.6182"/>
              <dgm:constr type="t" for="ch" forName="parent_text_3" refType="h" fact="0.3501"/>
              <dgm:constr type="w" for="ch" forName="parent_text_3" refType="w" fact="0.3478"/>
              <dgm:constr type="h" for="ch" forName="parent_text_3" refType="h" fact="0.1596"/>
              <dgm:constr type="l" for="ch" forName="accent_4" refType="w" fact="0.5538"/>
              <dgm:constr type="t" for="ch" forName="accent_4" refType="h" fact="0.9211"/>
              <dgm:constr type="w" for="ch" forName="accent_4" refType="w" fact="0.0696"/>
              <dgm:constr type="h" for="ch" forName="accent_4" refType="h" fact="0.0789"/>
              <dgm:constr type="l" for="ch" forName="parent_text_6" refType="w" fact="0.0195"/>
              <dgm:constr type="t" for="ch" forName="parent_text_6" refType="h" fact="0.7561"/>
              <dgm:constr type="w" for="ch" forName="parent_text_6" refType="w" fact="0.3478"/>
              <dgm:constr type="h" for="ch" forName="parent_text_6" refType="h" fact="0.1784"/>
              <dgm:constr type="l" for="ch" forName="accent_5" refType="w" fact="0.6182"/>
              <dgm:constr type="t" for="ch" forName="accent_5" refType="h" fact="0.6725"/>
              <dgm:constr type="w" for="ch" forName="accent_5" refType="w" fact="0.0386"/>
              <dgm:constr type="h" for="ch" forName="accent_5" refType="h" fact="0.0439"/>
            </dgm:constrLst>
          </dgm:if>
          <dgm:else name="Name25">
            <dgm:constrLst>
              <dgm:constr type="primFontSz" for="des" ptType="node" op="equ" val="65"/>
              <dgm:constr type="l" for="ch" forName="image_accent_6" refType="w" fact="0.4379"/>
              <dgm:constr type="t" for="ch" forName="image_accent_6" refType="h" fact="0.7456"/>
              <dgm:constr type="w" for="ch" forName="image_accent_6" refType="w" fact="0.1757"/>
              <dgm:constr type="h" for="ch" forName="image_accent_6" refType="h" fact="0.1995"/>
              <dgm:constr type="l" for="ch" forName="image_6" refType="w" fact="0.4471"/>
              <dgm:constr type="t" for="ch" forName="image_6" refType="h" fact="0.7561"/>
              <dgm:constr type="w" for="ch" forName="image_6" refType="w" fact="0.1572"/>
              <dgm:constr type="h" for="ch" forName="image_6" refType="h" fact="0.1784"/>
              <dgm:constr type="l" for="ch" forName="image_accent_5" refType="w" fact="0.3677"/>
              <dgm:constr type="t" for="ch" forName="image_accent_5" refType="h" fact="0.0649"/>
              <dgm:constr type="w" for="ch" forName="image_accent_5" refType="w" fact="0.1022"/>
              <dgm:constr type="h" for="ch" forName="image_accent_5" refType="h" fact="0.116"/>
              <dgm:constr type="l" for="ch" forName="image_5" refType="w" fact="0.3738"/>
              <dgm:constr type="t" for="ch" forName="image_5" refType="h" fact="0.0717"/>
              <dgm:constr type="w" for="ch" forName="image_5" refType="w" fact="0.0902"/>
              <dgm:constr type="h" for="ch" forName="image_5" refType="h" fact="0.1023"/>
              <dgm:constr type="l" for="ch" forName="image_accent_4" refType="w" fact="0.437"/>
              <dgm:constr type="t" for="ch" forName="image_accent_4" refType="h" fact="0.1819"/>
              <dgm:constr type="w" for="ch" forName="image_accent_4" refType="w" fact="0.1103"/>
              <dgm:constr type="h" for="ch" forName="image_accent_4" refType="h" fact="0.1251"/>
              <dgm:constr type="l" for="ch" forName="image_4" refType="w" fact="0.4434"/>
              <dgm:constr type="t" for="ch" forName="image_4" refType="h" fact="0.1892"/>
              <dgm:constr type="w" for="ch" forName="image_4" refType="w" fact="0.0973"/>
              <dgm:constr type="h" for="ch" forName="image_4" refType="h" fact="0.1104"/>
              <dgm:constr type="l" for="ch" forName="image_accent_2" refType="w" fact="0.3942"/>
              <dgm:constr type="t" for="ch" forName="image_accent_2" refType="h" fact="0.5371"/>
              <dgm:constr type="w" for="ch" forName="image_accent_2" refType="w" fact="0.1226"/>
              <dgm:constr type="h" for="ch" forName="image_accent_2" refType="h" fact="0.1392"/>
              <dgm:constr type="l" for="ch" forName="image_2" refType="w" fact="0.4014"/>
              <dgm:constr type="t" for="ch" forName="image_2" refType="h" fact="0.5453"/>
              <dgm:constr type="w" for="ch" forName="image_2" refType="w" fact="0.1082"/>
              <dgm:constr type="h" for="ch" forName="image_2" refType="h" fact="0.1228"/>
              <dgm:constr type="l" for="ch" forName="image_accent_3" refType="w" fact="0.4075"/>
              <dgm:constr type="t" for="ch" forName="image_accent_3" refType="h" fact="0.3407"/>
              <dgm:constr type="w" for="ch" forName="image_accent_3" refType="w" fact="0.1573"/>
              <dgm:constr type="h" for="ch" forName="image_accent_3" refType="h" fact="0.1785"/>
              <dgm:constr type="l" for="ch" forName="image_3" refType="w" fact="0.4158"/>
              <dgm:constr type="t" for="ch" forName="image_3" refType="h" fact="0.3501"/>
              <dgm:constr type="w" for="ch" forName="image_3" refType="w" fact="0.1407"/>
              <dgm:constr type="h" for="ch" forName="image_3" refType="h" fact="0.1596"/>
              <dgm:constr type="l" for="ch" forName="image_accent_1" refType="w" fact="0.5338"/>
              <dgm:constr type="t" for="ch" forName="image_accent_1" refType="h" fact="0.4869"/>
              <dgm:constr type="w" for="ch" forName="image_accent_1" refType="w" fact="0.2344"/>
              <dgm:constr type="h" for="ch" forName="image_accent_1" refType="h" fact="0.2661"/>
              <dgm:constr type="l" for="ch" forName="image_1" refType="w" fact="0.5435"/>
              <dgm:constr type="t" for="ch" forName="image_1" refType="h" fact="0.4971"/>
              <dgm:constr type="w" for="ch" forName="image_1" refType="w" fact="0.2164"/>
              <dgm:constr type="h" for="ch" forName="image_1" refType="h" fact="0.2456"/>
              <dgm:constr type="l" for="ch" forName="parent_text_1" refType="w" fact="0.6522"/>
              <dgm:constr type="t" for="ch" forName="parent_text_1" refType="h" fact="0.3501"/>
              <dgm:constr type="w" for="ch" forName="parent_text_1" refType="w" fact="0.3478"/>
              <dgm:constr type="h" for="ch" forName="parent_text_1" refType="h" fact="0.125"/>
              <dgm:constr type="l" for="ch" forName="accent_1" refType="w" fact="0.5492"/>
              <dgm:constr type="t" for="ch" forName="accent_1" refType="h" fact="0.2909"/>
              <dgm:constr type="w" for="ch" forName="accent_1" refType="w" fact="0.0696"/>
              <dgm:constr type="h" for="ch" forName="accent_1" refType="h" fact="0.0789"/>
              <dgm:constr type="l" for="ch" forName="parent_text_2" refType="w" fact="0.0211"/>
              <dgm:constr type="t" for="ch" forName="parent_text_2" refType="h" fact="0.5453"/>
              <dgm:constr type="w" for="ch" forName="parent_text_2" refType="w" fact="0.3478"/>
              <dgm:constr type="h" for="ch" forName="parent_text_2" refType="h" fact="0.1228"/>
              <dgm:constr type="l" for="ch" forName="parent_text_4" refType="w" fact="0.0644"/>
              <dgm:constr type="t" for="ch" forName="parent_text_4" refType="h" fact="0.1892"/>
              <dgm:constr type="w" for="ch" forName="parent_text_4" refType="w" fact="0.3478"/>
              <dgm:constr type="h" for="ch" forName="parent_text_4" refType="h" fact="0.1104"/>
              <dgm:constr type="l" for="ch" forName="accent_2" refType="w" fact="0.322"/>
              <dgm:constr type="t" for="ch" forName="accent_2" refType="h" fact="0.0146"/>
              <dgm:constr type="w" for="ch" forName="accent_2" refType="w" fact="0.0515"/>
              <dgm:constr type="h" for="ch" forName="accent_2" refType="h" fact="0.0585"/>
              <dgm:constr type="l" for="ch" forName="accent_3" refType="w" fact="0.2705"/>
              <dgm:constr type="t" for="ch" forName="accent_3" refType="h" fact="0"/>
              <dgm:constr type="w" for="ch" forName="accent_3" refType="w" fact="0.0258"/>
              <dgm:constr type="h" for="ch" forName="accent_3" refType="h" fact="0.0292"/>
              <dgm:constr type="l" for="ch" forName="parent_text_5" refType="w" fact="0"/>
              <dgm:constr type="t" for="ch" forName="parent_text_5" refType="h" fact="0.0717"/>
              <dgm:constr type="w" for="ch" forName="parent_text_5" refType="w" fact="0.3478"/>
              <dgm:constr type="h" for="ch" forName="parent_text_5" refType="h" fact="0.1023"/>
              <dgm:constr type="l" for="ch" forName="parent_text_3" refType="w" fact="0.034"/>
              <dgm:constr type="t" for="ch" forName="parent_text_3" refType="h" fact="0.3501"/>
              <dgm:constr type="w" for="ch" forName="parent_text_3" refType="w" fact="0.3478"/>
              <dgm:constr type="h" for="ch" forName="parent_text_3" refType="h" fact="0.1596"/>
              <dgm:constr type="l" for="ch" forName="accent_4" refType="w" fact="0.3766"/>
              <dgm:constr type="t" for="ch" forName="accent_4" refType="h" fact="0.9211"/>
              <dgm:constr type="w" for="ch" forName="accent_4" refType="w" fact="0.0696"/>
              <dgm:constr type="h" for="ch" forName="accent_4" refType="h" fact="0.0789"/>
              <dgm:constr type="l" for="ch" forName="parent_text_6" refType="w" fact="0.6328"/>
              <dgm:constr type="t" for="ch" forName="parent_text_6" refType="h" fact="0.7561"/>
              <dgm:constr type="w" for="ch" forName="parent_text_6" refType="w" fact="0.3478"/>
              <dgm:constr type="h" for="ch" forName="parent_text_6" refType="h" fact="0.1784"/>
              <dgm:constr type="l" for="ch" forName="accent_5" refType="w" fact="0.3431"/>
              <dgm:constr type="t" for="ch" forName="accent_5" refType="h" fact="0.6725"/>
              <dgm:constr type="w" for="ch" forName="accent_5" refType="w" fact="0.0386"/>
              <dgm:constr type="h" for="ch" forName="accent_5" refType="h" fact="0.0439"/>
            </dgm:constrLst>
          </dgm:else>
        </dgm:choose>
      </dgm:if>
      <dgm:if name="Name26" axis="ch" ptType="node" func="cnt" op="equ" val="7">
        <dgm:alg type="composite">
          <dgm:param type="ar" val="1.0352"/>
        </dgm:alg>
        <dgm:choose name="Name27">
          <dgm:if name="Name28" func="var" arg="dir" op="equ" val="norm">
            <dgm:constrLst>
              <dgm:constr type="primFontSz" for="des" ptType="node" op="equ" val="65"/>
              <dgm:constr type="l" for="ch" forName="accent_1" refType="w" fact="0.7553"/>
              <dgm:constr type="t" for="ch" forName="accent_1" refType="h" fact="0.96"/>
              <dgm:constr type="w" for="ch" forName="accent_1" refType="w" fact="0.0386"/>
              <dgm:constr type="h" for="ch" forName="accent_1" refType="h" fact="0.04"/>
              <dgm:constr type="l" for="ch" forName="image_accent_2" refType="w" fact="0.4832"/>
              <dgm:constr type="t" for="ch" forName="image_accent_2" refType="h" fact="0.4899"/>
              <dgm:constr type="w" for="ch" forName="image_accent_2" refType="w" fact="0.1226"/>
              <dgm:constr type="h" for="ch" forName="image_accent_2" refType="h" fact="0.1269"/>
              <dgm:constr type="l" for="ch" forName="image_2" refType="w" fact="0.4904"/>
              <dgm:constr type="t" for="ch" forName="image_2" refType="h" fact="0.4973"/>
              <dgm:constr type="w" for="ch" forName="image_2" refType="w" fact="0.1082"/>
              <dgm:constr type="h" for="ch" forName="image_2" refType="h" fact="0.112"/>
              <dgm:constr type="l" for="ch" forName="image_accent_3" refType="w" fact="0.4352"/>
              <dgm:constr type="t" for="ch" forName="image_accent_3" refType="h" fact="0.3107"/>
              <dgm:constr type="w" for="ch" forName="image_accent_3" refType="w" fact="0.1573"/>
              <dgm:constr type="h" for="ch" forName="image_accent_3" refType="h" fact="0.1628"/>
              <dgm:constr type="l" for="ch" forName="image_3" refType="w" fact="0.4435"/>
              <dgm:constr type="t" for="ch" forName="image_3" refType="h" fact="0.3193"/>
              <dgm:constr type="w" for="ch" forName="image_3" refType="w" fact="0.1407"/>
              <dgm:constr type="h" for="ch" forName="image_3" refType="h" fact="0.1456"/>
              <dgm:constr type="l" for="ch" forName="image_accent_4" refType="w" fact="0.4528"/>
              <dgm:constr type="t" for="ch" forName="image_accent_4" refType="h" fact="0.1659"/>
              <dgm:constr type="w" for="ch" forName="image_accent_4" refType="w" fact="0.1103"/>
              <dgm:constr type="h" for="ch" forName="image_accent_4" refType="h" fact="0.1141"/>
              <dgm:constr type="l" for="ch" forName="image_4" refType="w" fact="0.4593"/>
              <dgm:constr type="t" for="ch" forName="image_4" refType="h" fact="0.1726"/>
              <dgm:constr type="w" for="ch" forName="image_4" refType="w" fact="0.0973"/>
              <dgm:constr type="h" for="ch" forName="image_4" refType="h" fact="0.1007"/>
              <dgm:constr type="l" for="ch" forName="image_accent_5" refType="w" fact="0.5301"/>
              <dgm:constr type="t" for="ch" forName="image_accent_5" refType="h" fact="0.0592"/>
              <dgm:constr type="w" for="ch" forName="image_accent_5" refType="w" fact="0.1022"/>
              <dgm:constr type="h" for="ch" forName="image_accent_5" refType="h" fact="0.1058"/>
              <dgm:constr type="l" for="ch" forName="image_5" refType="w" fact="0.5361"/>
              <dgm:constr type="t" for="ch" forName="image_5" refType="h" fact="0.0654"/>
              <dgm:constr type="w" for="ch" forName="image_5" refType="w" fact="0.0902"/>
              <dgm:constr type="h" for="ch" forName="image_5" refType="h" fact="0.0933"/>
              <dgm:constr type="l" for="ch" forName="image_accent_6" refType="w" fact="0.3864"/>
              <dgm:constr type="t" for="ch" forName="image_accent_6" refType="h" fact="0.68"/>
              <dgm:constr type="w" for="ch" forName="image_accent_6" refType="w" fact="0.1757"/>
              <dgm:constr type="h" for="ch" forName="image_accent_6" refType="h" fact="0.1819"/>
              <dgm:constr type="l" for="ch" forName="image_6" refType="w" fact="0.3957"/>
              <dgm:constr type="t" for="ch" forName="image_6" refType="h" fact="0.6896"/>
              <dgm:constr type="w" for="ch" forName="image_6" refType="w" fact="0.1572"/>
              <dgm:constr type="h" for="ch" forName="image_6" refType="h" fact="0.1627"/>
              <dgm:constr type="l" for="ch" forName="image_accent_7" refType="w" fact="0.5291"/>
              <dgm:constr type="t" for="ch" forName="image_accent_7" refType="h" fact="0.8325"/>
              <dgm:constr type="w" for="ch" forName="image_accent_7" refType="w" fact="0.1103"/>
              <dgm:constr type="h" for="ch" forName="image_accent_7" refType="h" fact="0.1141"/>
              <dgm:constr type="l" for="ch" forName="image_7" refType="w" fact="0.5356"/>
              <dgm:constr type="t" for="ch" forName="image_7" refType="h" fact="0.8392"/>
              <dgm:constr type="w" for="ch" forName="image_7" refType="w" fact="0.0973"/>
              <dgm:constr type="h" for="ch" forName="image_7" refType="h" fact="0.1007"/>
              <dgm:constr type="l" for="ch" forName="image_accent_1" refType="w" fact="0.2318"/>
              <dgm:constr type="t" for="ch" forName="image_accent_1" refType="h" fact="0.444"/>
              <dgm:constr type="w" for="ch" forName="image_accent_1" refType="w" fact="0.2344"/>
              <dgm:constr type="h" for="ch" forName="image_accent_1" refType="h" fact="0.2426"/>
              <dgm:constr type="l" for="ch" forName="image_1" refType="w" fact="0.2408"/>
              <dgm:constr type="t" for="ch" forName="image_1" refType="h" fact="0.4533"/>
              <dgm:constr type="w" for="ch" forName="image_1" refType="w" fact="0.2164"/>
              <dgm:constr type="h" for="ch" forName="image_1" refType="h" fact="0.224"/>
              <dgm:constr type="l" for="ch" forName="parent_text_1" refType="w" fact="0"/>
              <dgm:constr type="t" for="ch" forName="parent_text_1" refType="h" fact="0.3193"/>
              <dgm:constr type="w" for="ch" forName="parent_text_1" refType="w" fact="0.3478"/>
              <dgm:constr type="h" for="ch" forName="parent_text_1" refType="h" fact="0.115"/>
              <dgm:constr type="l" for="ch" forName="accent_2" refType="w" fact="0.3813"/>
              <dgm:constr type="t" for="ch" forName="accent_2" refType="h" fact="0.2653"/>
              <dgm:constr type="w" for="ch" forName="accent_2" refType="w" fact="0.0696"/>
              <dgm:constr type="h" for="ch" forName="accent_2" refType="h" fact="0.072"/>
              <dgm:constr type="l" for="ch" forName="parent_text_2" refType="w" fact="0.6311"/>
              <dgm:constr type="t" for="ch" forName="parent_text_2" refType="h" fact="0.4973"/>
              <dgm:constr type="w" for="ch" forName="parent_text_2" refType="w" fact="0.3478"/>
              <dgm:constr type="h" for="ch" forName="parent_text_2" refType="h" fact="0.112"/>
              <dgm:constr type="l" for="ch" forName="parent_text_4" refType="w" fact="0.5878"/>
              <dgm:constr type="t" for="ch" forName="parent_text_4" refType="h" fact="0.1726"/>
              <dgm:constr type="w" for="ch" forName="parent_text_4" refType="w" fact="0.3478"/>
              <dgm:constr type="h" for="ch" forName="parent_text_4" refType="h" fact="0.1007"/>
              <dgm:constr type="l" for="ch" forName="accent_3" refType="w" fact="0.7038"/>
              <dgm:constr type="t" for="ch" forName="accent_3" refType="h" fact="0"/>
              <dgm:constr type="w" for="ch" forName="accent_3" refType="w" fact="0.0258"/>
              <dgm:constr type="h" for="ch" forName="accent_3" refType="h" fact="0.0267"/>
              <dgm:constr type="l" for="ch" forName="parent_text_5" refType="w" fact="0.6522"/>
              <dgm:constr type="t" for="ch" forName="parent_text_5" refType="h" fact="0.0654"/>
              <dgm:constr type="w" for="ch" forName="parent_text_5" refType="w" fact="0.3478"/>
              <dgm:constr type="h" for="ch" forName="parent_text_5" refType="h" fact="0.0933"/>
              <dgm:constr type="l" for="ch" forName="parent_text_3" refType="w" fact="0.6182"/>
              <dgm:constr type="t" for="ch" forName="parent_text_3" refType="h" fact="0.3193"/>
              <dgm:constr type="w" for="ch" forName="parent_text_3" refType="w" fact="0.3478"/>
              <dgm:constr type="h" for="ch" forName="parent_text_3" refType="h" fact="0.1456"/>
              <dgm:constr type="l" for="ch" forName="parent_text_6" refType="w" fact="0.02"/>
              <dgm:constr type="t" for="ch" forName="parent_text_6" refType="h" fact="0.6896"/>
              <dgm:constr type="w" for="ch" forName="parent_text_6" refType="w" fact="0.3478"/>
              <dgm:constr type="h" for="ch" forName="parent_text_6" refType="h" fact="0.1627"/>
              <dgm:constr type="l" for="ch" forName="accent_4" refType="w" fact="0.6265"/>
              <dgm:constr type="t" for="ch" forName="accent_4" refType="h" fact="0.0213"/>
              <dgm:constr type="w" for="ch" forName="accent_4" refType="w" fact="0.0515"/>
              <dgm:constr type="h" for="ch" forName="accent_4" refType="h" fact="0.0533"/>
              <dgm:constr type="l" for="ch" forName="accent_5" refType="w" fact="0.6522"/>
              <dgm:constr type="t" for="ch" forName="accent_5" refType="h" fact="0.92"/>
              <dgm:constr type="w" for="ch" forName="accent_5" refType="w" fact="0.0696"/>
              <dgm:constr type="h" for="ch" forName="accent_5" refType="h" fact="0.072"/>
              <dgm:constr type="l" for="ch" forName="parent_text_7" refType="w" fact="0.105"/>
              <dgm:constr type="t" for="ch" forName="parent_text_7" refType="h" fact="0.87"/>
              <dgm:constr type="w" for="ch" forName="parent_text_7" refType="w" fact="0.407"/>
              <dgm:constr type="h" for="ch" forName="parent_text_7" refType="h" fact="0.13"/>
              <dgm:constr type="l" for="ch" forName="accent_6" refType="w" fact="0.6136"/>
              <dgm:constr type="t" for="ch" forName="accent_6" refType="h" fact="0.6133"/>
              <dgm:constr type="w" for="ch" forName="accent_6" refType="w" fact="0.0386"/>
              <dgm:constr type="h" for="ch" forName="accent_6" refType="h" fact="0.04"/>
            </dgm:constrLst>
          </dgm:if>
          <dgm:else name="Name29">
            <dgm:constrLst>
              <dgm:constr type="primFontSz" for="des" ptType="node" op="equ" val="65"/>
              <dgm:constr type="l" for="ch" forName="accent_1" refType="w" fact="0.2061"/>
              <dgm:constr type="t" for="ch" forName="accent_1" refType="h" fact="0.96"/>
              <dgm:constr type="w" for="ch" forName="accent_1" refType="w" fact="0.0386"/>
              <dgm:constr type="h" for="ch" forName="accent_1" refType="h" fact="0.04"/>
              <dgm:constr type="l" for="ch" forName="image_accent_7" refType="w" fact="0.3606"/>
              <dgm:constr type="t" for="ch" forName="image_accent_7" refType="h" fact="0.8325"/>
              <dgm:constr type="w" for="ch" forName="image_accent_7" refType="w" fact="0.1103"/>
              <dgm:constr type="h" for="ch" forName="image_accent_7" refType="h" fact="0.1141"/>
              <dgm:constr type="l" for="ch" forName="image_7" refType="w" fact="0.3671"/>
              <dgm:constr type="t" for="ch" forName="image_7" refType="h" fact="0.8392"/>
              <dgm:constr type="w" for="ch" forName="image_7" refType="w" fact="0.0973"/>
              <dgm:constr type="h" for="ch" forName="image_7" refType="h" fact="0.1007"/>
              <dgm:constr type="l" for="ch" forName="image_accent_6" refType="w" fact="0.4379"/>
              <dgm:constr type="t" for="ch" forName="image_accent_6" refType="h" fact="0.68"/>
              <dgm:constr type="w" for="ch" forName="image_accent_6" refType="w" fact="0.1757"/>
              <dgm:constr type="h" for="ch" forName="image_accent_6" refType="h" fact="0.1819"/>
              <dgm:constr type="l" for="ch" forName="image_6" refType="w" fact="0.4471"/>
              <dgm:constr type="t" for="ch" forName="image_6" refType="h" fact="0.6896"/>
              <dgm:constr type="w" for="ch" forName="image_6" refType="w" fact="0.1572"/>
              <dgm:constr type="h" for="ch" forName="image_6" refType="h" fact="0.1627"/>
              <dgm:constr type="l" for="ch" forName="image_accent_5" refType="w" fact="0.3677"/>
              <dgm:constr type="t" for="ch" forName="image_accent_5" refType="h" fact="0.0592"/>
              <dgm:constr type="w" for="ch" forName="image_accent_5" refType="w" fact="0.1022"/>
              <dgm:constr type="h" for="ch" forName="image_accent_5" refType="h" fact="0.1058"/>
              <dgm:constr type="l" for="ch" forName="image_5" refType="w" fact="0.3738"/>
              <dgm:constr type="t" for="ch" forName="image_5" refType="h" fact="0.0654"/>
              <dgm:constr type="w" for="ch" forName="image_5" refType="w" fact="0.0902"/>
              <dgm:constr type="h" for="ch" forName="image_5" refType="h" fact="0.0933"/>
              <dgm:constr type="l" for="ch" forName="image_accent_4" refType="w" fact="0.437"/>
              <dgm:constr type="t" for="ch" forName="image_accent_4" refType="h" fact="0.1659"/>
              <dgm:constr type="w" for="ch" forName="image_accent_4" refType="w" fact="0.1103"/>
              <dgm:constr type="h" for="ch" forName="image_accent_4" refType="h" fact="0.1141"/>
              <dgm:constr type="l" for="ch" forName="image_4" refType="w" fact="0.4434"/>
              <dgm:constr type="t" for="ch" forName="image_4" refType="h" fact="0.1726"/>
              <dgm:constr type="w" for="ch" forName="image_4" refType="w" fact="0.0973"/>
              <dgm:constr type="h" for="ch" forName="image_4" refType="h" fact="0.1007"/>
              <dgm:constr type="l" for="ch" forName="image_accent_2" refType="w" fact="0.3942"/>
              <dgm:constr type="t" for="ch" forName="image_accent_2" refType="h" fact="0.4899"/>
              <dgm:constr type="w" for="ch" forName="image_accent_2" refType="w" fact="0.1226"/>
              <dgm:constr type="h" for="ch" forName="image_accent_2" refType="h" fact="0.1269"/>
              <dgm:constr type="l" for="ch" forName="image_2" refType="w" fact="0.4014"/>
              <dgm:constr type="t" for="ch" forName="image_2" refType="h" fact="0.4973"/>
              <dgm:constr type="w" for="ch" forName="image_2" refType="w" fact="0.1082"/>
              <dgm:constr type="h" for="ch" forName="image_2" refType="h" fact="0.112"/>
              <dgm:constr type="l" for="ch" forName="image_accent_3" refType="w" fact="0.4075"/>
              <dgm:constr type="t" for="ch" forName="image_accent_3" refType="h" fact="0.3107"/>
              <dgm:constr type="w" for="ch" forName="image_accent_3" refType="w" fact="0.1573"/>
              <dgm:constr type="h" for="ch" forName="image_accent_3" refType="h" fact="0.1628"/>
              <dgm:constr type="l" for="ch" forName="image_3" refType="w" fact="0.4158"/>
              <dgm:constr type="t" for="ch" forName="image_3" refType="h" fact="0.3193"/>
              <dgm:constr type="w" for="ch" forName="image_3" refType="w" fact="0.1407"/>
              <dgm:constr type="h" for="ch" forName="image_3" refType="h" fact="0.1456"/>
              <dgm:constr type="l" for="ch" forName="image_accent_1" refType="w" fact="0.5338"/>
              <dgm:constr type="t" for="ch" forName="image_accent_1" refType="h" fact="0.444"/>
              <dgm:constr type="w" for="ch" forName="image_accent_1" refType="w" fact="0.2344"/>
              <dgm:constr type="h" for="ch" forName="image_accent_1" refType="h" fact="0.2426"/>
              <dgm:constr type="l" for="ch" forName="image_1" refType="w" fact="0.5428"/>
              <dgm:constr type="t" for="ch" forName="image_1" refType="h" fact="0.4533"/>
              <dgm:constr type="w" for="ch" forName="image_1" refType="w" fact="0.2164"/>
              <dgm:constr type="h" for="ch" forName="image_1" refType="h" fact="0.224"/>
              <dgm:constr type="l" for="ch" forName="parent_text_1" refType="w" fact="0.6522"/>
              <dgm:constr type="t" for="ch" forName="parent_text_1" refType="h" fact="0.3193"/>
              <dgm:constr type="w" for="ch" forName="parent_text_1" refType="w" fact="0.3478"/>
              <dgm:constr type="h" for="ch" forName="parent_text_1" refType="h" fact="0.115"/>
              <dgm:constr type="l" for="ch" forName="accent_2" refType="w" fact="0.5492"/>
              <dgm:constr type="t" for="ch" forName="accent_2" refType="h" fact="0.2653"/>
              <dgm:constr type="w" for="ch" forName="accent_2" refType="w" fact="0.0696"/>
              <dgm:constr type="h" for="ch" forName="accent_2" refType="h" fact="0.072"/>
              <dgm:constr type="l" for="ch" forName="parent_text_2" refType="w" fact="0.0211"/>
              <dgm:constr type="t" for="ch" forName="parent_text_2" refType="h" fact="0.4973"/>
              <dgm:constr type="w" for="ch" forName="parent_text_2" refType="w" fact="0.3478"/>
              <dgm:constr type="h" for="ch" forName="parent_text_2" refType="h" fact="0.112"/>
              <dgm:constr type="l" for="ch" forName="parent_text_4" refType="w" fact="0.0644"/>
              <dgm:constr type="t" for="ch" forName="parent_text_4" refType="h" fact="0.1726"/>
              <dgm:constr type="w" for="ch" forName="parent_text_4" refType="w" fact="0.3478"/>
              <dgm:constr type="h" for="ch" forName="parent_text_4" refType="h" fact="0.1007"/>
              <dgm:constr type="l" for="ch" forName="accent_3" refType="w" fact="0.2705"/>
              <dgm:constr type="t" for="ch" forName="accent_3" refType="h" fact="0"/>
              <dgm:constr type="w" for="ch" forName="accent_3" refType="w" fact="0.0258"/>
              <dgm:constr type="h" for="ch" forName="accent_3" refType="h" fact="0.0267"/>
              <dgm:constr type="l" for="ch" forName="parent_text_5" refType="w" fact="0"/>
              <dgm:constr type="t" for="ch" forName="parent_text_5" refType="h" fact="0.0654"/>
              <dgm:constr type="w" for="ch" forName="parent_text_5" refType="w" fact="0.3478"/>
              <dgm:constr type="h" for="ch" forName="parent_text_5" refType="h" fact="0.0933"/>
              <dgm:constr type="l" for="ch" forName="parent_text_3" refType="w" fact="0.034"/>
              <dgm:constr type="t" for="ch" forName="parent_text_3" refType="h" fact="0.3193"/>
              <dgm:constr type="w" for="ch" forName="parent_text_3" refType="w" fact="0.3478"/>
              <dgm:constr type="h" for="ch" forName="parent_text_3" refType="h" fact="0.1456"/>
              <dgm:constr type="l" for="ch" forName="parent_text_6" refType="w" fact="0.63"/>
              <dgm:constr type="t" for="ch" forName="parent_text_6" refType="h" fact="0.6896"/>
              <dgm:constr type="w" for="ch" forName="parent_text_6" refType="w" fact="0.3478"/>
              <dgm:constr type="h" for="ch" forName="parent_text_6" refType="h" fact="0.1627"/>
              <dgm:constr type="l" for="ch" forName="accent_4" refType="w" fact="0.322"/>
              <dgm:constr type="t" for="ch" forName="accent_4" refType="h" fact="0.0213"/>
              <dgm:constr type="w" for="ch" forName="accent_4" refType="w" fact="0.0515"/>
              <dgm:constr type="h" for="ch" forName="accent_4" refType="h" fact="0.0533"/>
              <dgm:constr type="l" for="ch" forName="accent_5" refType="w" fact="0.2782"/>
              <dgm:constr type="t" for="ch" forName="accent_5" refType="h" fact="0.92"/>
              <dgm:constr type="w" for="ch" forName="accent_5" refType="w" fact="0.0696"/>
              <dgm:constr type="h" for="ch" forName="accent_5" refType="h" fact="0.072"/>
              <dgm:constr type="l" for="ch" forName="parent_text_7" refType="w" fact="0.485"/>
              <dgm:constr type="t" for="ch" forName="parent_text_7" refType="h" fact="0.87"/>
              <dgm:constr type="w" for="ch" forName="parent_text_7" refType="w" fact="0.347"/>
              <dgm:constr type="h" for="ch" forName="parent_text_7" refType="h" fact="0.13"/>
              <dgm:constr type="l" for="ch" forName="accent_6" refType="w" fact="0.3478"/>
              <dgm:constr type="t" for="ch" forName="accent_6" refType="h" fact="0.6133"/>
              <dgm:constr type="w" for="ch" forName="accent_6" refType="w" fact="0.0386"/>
              <dgm:constr type="h" for="ch" forName="accent_6" refType="h" fact="0.04"/>
            </dgm:constrLst>
          </dgm:else>
        </dgm:choose>
        <dgm:layoutNode name="accent_6" styleLbl="alignNode1">
          <dgm:alg type="sp"/>
          <dgm:shape xmlns:r="http://schemas.openxmlformats.org/officeDocument/2006/relationships" type="donut" r:blip="">
            <dgm:adjLst>
              <dgm:adj idx="1" val="0.0746"/>
            </dgm:adjLst>
          </dgm:shape>
          <dgm:presOf/>
        </dgm:layoutNode>
      </dgm:if>
      <dgm:else name="Name30">
        <dgm:alg type="composite">
          <dgm:param type="ar" val="0.9705"/>
        </dgm:alg>
        <dgm:choose name="Name31">
          <dgm:if name="Name32" func="var" arg="dir" op="equ" val="norm">
            <dgm:constrLst>
              <dgm:constr type="primFontSz" for="des" ptType="node" op="equ" val="65"/>
              <dgm:constr type="l" for="ch" forName="accent_1" refType="w" fact="0.7599"/>
              <dgm:constr type="t" for="ch" forName="accent_1" refType="h" fact="0.925"/>
              <dgm:constr type="w" for="ch" forName="accent_1" refType="w" fact="0.0386"/>
              <dgm:constr type="h" for="ch" forName="accent_1" refType="h" fact="0.0375"/>
              <dgm:constr type="l" for="ch" forName="accent_2" refType="w" fact="0.6182"/>
              <dgm:constr type="t" for="ch" forName="accent_2" refType="h" fact="0.575"/>
              <dgm:constr type="w" for="ch" forName="accent_2" refType="w" fact="0.0386"/>
              <dgm:constr type="h" for="ch" forName="accent_2" refType="h" fact="0.0375"/>
              <dgm:constr type="l" for="ch" forName="image_accent_8" refType="w" fact="0.6449"/>
              <dgm:constr type="t" for="ch" forName="image_accent_8" refType="h" fact="0.8508"/>
              <dgm:constr type="w" for="ch" forName="image_accent_8" refType="w" fact="0.1022"/>
              <dgm:constr type="h" for="ch" forName="image_accent_8" refType="h" fact="0.0992"/>
              <dgm:constr type="l" for="ch" forName="image_8" refType="w" fact="0.6538"/>
              <dgm:constr type="t" for="ch" forName="image_8" refType="h" fact="0.8595"/>
              <dgm:constr type="w" for="ch" forName="image_8" refType="w" fact="0.0844"/>
              <dgm:constr type="h" for="ch" forName="image_8" refType="h" fact="0.0819"/>
              <dgm:constr type="l" for="ch" forName="image_accent_7" refType="w" fact="0.5291"/>
              <dgm:constr type="t" for="ch" forName="image_accent_7" refType="h" fact="0.7805"/>
              <dgm:constr type="w" for="ch" forName="image_accent_7" refType="w" fact="0.1103"/>
              <dgm:constr type="h" for="ch" forName="image_accent_7" refType="h" fact="0.107"/>
              <dgm:constr type="l" for="ch" forName="image_7" refType="w" fact="0.5356"/>
              <dgm:constr type="t" for="ch" forName="image_7" refType="h" fact="0.7868"/>
              <dgm:constr type="w" for="ch" forName="image_7" refType="w" fact="0.0973"/>
              <dgm:constr type="h" for="ch" forName="image_7" refType="h" fact="0.0944"/>
              <dgm:constr type="l" for="ch" forName="image_accent_6" refType="w" fact="0.3864"/>
              <dgm:constr type="t" for="ch" forName="image_accent_6" refType="h" fact="0.6375"/>
              <dgm:constr type="w" for="ch" forName="image_accent_6" refType="w" fact="0.1757"/>
              <dgm:constr type="h" for="ch" forName="image_accent_6" refType="h" fact="0.1706"/>
              <dgm:constr type="l" for="ch" forName="image_6" refType="w" fact="0.3957"/>
              <dgm:constr type="t" for="ch" forName="image_6" refType="h" fact="0.6465"/>
              <dgm:constr type="w" for="ch" forName="image_6" refType="w" fact="0.1572"/>
              <dgm:constr type="h" for="ch" forName="image_6" refType="h" fact="0.1525"/>
              <dgm:constr type="l" for="ch" forName="image_accent_5" refType="w" fact="0.5301"/>
              <dgm:constr type="t" for="ch" forName="image_accent_5" refType="h" fact="0.0555"/>
              <dgm:constr type="w" for="ch" forName="image_accent_5" refType="w" fact="0.1022"/>
              <dgm:constr type="h" for="ch" forName="image_accent_5" refType="h" fact="0.0992"/>
              <dgm:constr type="l" for="ch" forName="image_5" refType="w" fact="0.5361"/>
              <dgm:constr type="t" for="ch" forName="image_5" refType="h" fact="0.0613"/>
              <dgm:constr type="w" for="ch" forName="image_5" refType="w" fact="0.0902"/>
              <dgm:constr type="h" for="ch" forName="image_5" refType="h" fact="0.0875"/>
              <dgm:constr type="l" for="ch" forName="image_accent_4" refType="w" fact="0.4528"/>
              <dgm:constr type="t" for="ch" forName="image_accent_4" refType="h" fact="0.1555"/>
              <dgm:constr type="w" for="ch" forName="image_accent_4" refType="w" fact="0.1103"/>
              <dgm:constr type="h" for="ch" forName="image_accent_4" refType="h" fact="0.107"/>
              <dgm:constr type="l" for="ch" forName="image_4" refType="w" fact="0.4593"/>
              <dgm:constr type="t" for="ch" forName="image_4" refType="h" fact="0.1618"/>
              <dgm:constr type="w" for="ch" forName="image_4" refType="w" fact="0.0973"/>
              <dgm:constr type="h" for="ch" forName="image_4" refType="h" fact="0.0944"/>
              <dgm:constr type="l" for="ch" forName="image_accent_2" refType="w" fact="0.4832"/>
              <dgm:constr type="t" for="ch" forName="image_accent_2" refType="h" fact="0.4593"/>
              <dgm:constr type="w" for="ch" forName="image_accent_2" refType="w" fact="0.1226"/>
              <dgm:constr type="h" for="ch" forName="image_accent_2" refType="h" fact="0.119"/>
              <dgm:constr type="l" for="ch" forName="image_2" refType="w" fact="0.4904"/>
              <dgm:constr type="t" for="ch" forName="image_2" refType="h" fact="0.4663"/>
              <dgm:constr type="w" for="ch" forName="image_2" refType="w" fact="0.1082"/>
              <dgm:constr type="h" for="ch" forName="image_2" refType="h" fact="0.105"/>
              <dgm:constr type="l" for="ch" forName="image_accent_3" refType="w" fact="0.4352"/>
              <dgm:constr type="t" for="ch" forName="image_accent_3" refType="h" fact="0.2913"/>
              <dgm:constr type="w" for="ch" forName="image_accent_3" refType="w" fact="0.1573"/>
              <dgm:constr type="h" for="ch" forName="image_accent_3" refType="h" fact="0.1526"/>
              <dgm:constr type="l" for="ch" forName="image_3" refType="w" fact="0.4435"/>
              <dgm:constr type="t" for="ch" forName="image_3" refType="h" fact="0.2993"/>
              <dgm:constr type="w" for="ch" forName="image_3" refType="w" fact="0.1407"/>
              <dgm:constr type="h" for="ch" forName="image_3" refType="h" fact="0.1365"/>
              <dgm:constr type="l" for="ch" forName="image_accent_1" refType="w" fact="0.2318"/>
              <dgm:constr type="t" for="ch" forName="image_accent_1" refType="h" fact="0.4163"/>
              <dgm:constr type="w" for="ch" forName="image_accent_1" refType="w" fact="0.2344"/>
              <dgm:constr type="h" for="ch" forName="image_accent_1" refType="h" fact="0.2275"/>
              <dgm:constr type="l" for="ch" forName="image_1" refType="w" fact="0.2408"/>
              <dgm:constr type="t" for="ch" forName="image_1" refType="h" fact="0.425"/>
              <dgm:constr type="w" for="ch" forName="image_1" refType="w" fact="0.2164"/>
              <dgm:constr type="h" for="ch" forName="image_1" refType="h" fact="0.21"/>
              <dgm:constr type="l" for="ch" forName="parent_text_1" refType="w" fact="0"/>
              <dgm:constr type="t" for="ch" forName="parent_text_1" refType="h" fact="0.2993"/>
              <dgm:constr type="w" for="ch" forName="parent_text_1" refType="w" fact="0.3478"/>
              <dgm:constr type="h" for="ch" forName="parent_text_1" refType="h" fact="0.11"/>
              <dgm:constr type="l" for="ch" forName="accent_3" refType="w" fact="0.3813"/>
              <dgm:constr type="t" for="ch" forName="accent_3" refType="h" fact="0.2488"/>
              <dgm:constr type="w" for="ch" forName="accent_3" refType="w" fact="0.0696"/>
              <dgm:constr type="h" for="ch" forName="accent_3" refType="h" fact="0.0675"/>
              <dgm:constr type="l" for="ch" forName="parent_text_2" refType="w" fact="0.6311"/>
              <dgm:constr type="t" for="ch" forName="parent_text_2" refType="h" fact="0.4663"/>
              <dgm:constr type="w" for="ch" forName="parent_text_2" refType="w" fact="0.3478"/>
              <dgm:constr type="h" for="ch" forName="parent_text_2" refType="h" fact="0.105"/>
              <dgm:constr type="l" for="ch" forName="parent_text_4" refType="w" fact="0.5878"/>
              <dgm:constr type="t" for="ch" forName="parent_text_4" refType="h" fact="0.1618"/>
              <dgm:constr type="w" for="ch" forName="parent_text_4" refType="w" fact="0.3478"/>
              <dgm:constr type="h" for="ch" forName="parent_text_4" refType="h" fact="0.0944"/>
              <dgm:constr type="l" for="ch" forName="accent_4" refType="w" fact="0.7038"/>
              <dgm:constr type="t" for="ch" forName="accent_4" refType="h" fact="0"/>
              <dgm:constr type="w" for="ch" forName="accent_4" refType="w" fact="0.0258"/>
              <dgm:constr type="h" for="ch" forName="accent_4" refType="h" fact="0.025"/>
              <dgm:constr type="l" for="ch" forName="parent_text_5" refType="w" fact="0.6522"/>
              <dgm:constr type="t" for="ch" forName="parent_text_5" refType="h" fact="0.0625"/>
              <dgm:constr type="w" for="ch" forName="parent_text_5" refType="w" fact="0.3478"/>
              <dgm:constr type="h" for="ch" forName="parent_text_5" refType="h" fact="0.0863"/>
              <dgm:constr type="l" for="ch" forName="parent_text_3" refType="w" fact="0.6182"/>
              <dgm:constr type="t" for="ch" forName="parent_text_3" refType="h" fact="0.2993"/>
              <dgm:constr type="w" for="ch" forName="parent_text_3" refType="w" fact="0.3478"/>
              <dgm:constr type="h" for="ch" forName="parent_text_3" refType="h" fact="0.1365"/>
              <dgm:constr type="l" for="ch" forName="parent_text_6" refType="w" fact="0.02"/>
              <dgm:constr type="t" for="ch" forName="parent_text_6" refType="h" fact="0.6465"/>
              <dgm:constr type="w" for="ch" forName="parent_text_6" refType="w" fact="0.3478"/>
              <dgm:constr type="h" for="ch" forName="parent_text_6" refType="h" fact="0.1525"/>
              <dgm:constr type="l" for="ch" forName="accent_5" refType="w" fact="0.6265"/>
              <dgm:constr type="t" for="ch" forName="accent_5" refType="h" fact="0.02"/>
              <dgm:constr type="w" for="ch" forName="accent_5" refType="w" fact="0.0515"/>
              <dgm:constr type="h" for="ch" forName="accent_5" refType="h" fact="0.05"/>
              <dgm:constr type="l" for="ch" forName="parent_text_7" refType="w" fact="0.165"/>
              <dgm:constr type="t" for="ch" forName="parent_text_7" refType="h" fact="0.81"/>
              <dgm:constr type="w" for="ch" forName="parent_text_7" refType="w" fact="0.3478"/>
              <dgm:constr type="h" for="ch" forName="parent_text_7" refType="h" fact="0.077"/>
              <dgm:constr type="l" for="ch" forName="parent_text_8" refType="w" fact="0.275"/>
              <dgm:constr type="t" for="ch" forName="parent_text_8" refType="h" fact="0.89"/>
              <dgm:constr type="w" for="ch" forName="parent_text_8" refType="w" fact="0.3478"/>
              <dgm:constr type="h" for="ch" forName="parent_text_8" refType="h" fact="0.11"/>
            </dgm:constrLst>
          </dgm:if>
          <dgm:else name="Name33">
            <dgm:constrLst>
              <dgm:constr type="primFontSz" for="des" ptType="node" op="equ" val="65"/>
              <dgm:constr type="l" for="ch" forName="accent_1" refType="w" fact="0.2014"/>
              <dgm:constr type="t" for="ch" forName="accent_1" refType="h" fact="0.925"/>
              <dgm:constr type="w" for="ch" forName="accent_1" refType="w" fact="0.0386"/>
              <dgm:constr type="h" for="ch" forName="accent_1" refType="h" fact="0.0375"/>
              <dgm:constr type="l" for="ch" forName="accent_2" refType="w" fact="0.3431"/>
              <dgm:constr type="t" for="ch" forName="accent_2" refType="h" fact="0.575"/>
              <dgm:constr type="w" for="ch" forName="accent_2" refType="w" fact="0.0386"/>
              <dgm:constr type="h" for="ch" forName="accent_2" refType="h" fact="0.0375"/>
              <dgm:constr type="l" for="ch" forName="image_accent_8" refType="w" fact="0.253"/>
              <dgm:constr type="t" for="ch" forName="image_accent_8" refType="h" fact="0.8508"/>
              <dgm:constr type="w" for="ch" forName="image_accent_8" refType="w" fact="0.1022"/>
              <dgm:constr type="h" for="ch" forName="image_accent_8" refType="h" fact="0.0992"/>
              <dgm:constr type="l" for="ch" forName="image_8" refType="w" fact="0.2619"/>
              <dgm:constr type="t" for="ch" forName="image_8" refType="h" fact="0.8595"/>
              <dgm:constr type="w" for="ch" forName="image_8" refType="w" fact="0.0844"/>
              <dgm:constr type="h" for="ch" forName="image_8" refType="h" fact="0.0819"/>
              <dgm:constr type="l" for="ch" forName="image_accent_7" refType="w" fact="0.3606"/>
              <dgm:constr type="t" for="ch" forName="image_accent_7" refType="h" fact="0.7805"/>
              <dgm:constr type="w" for="ch" forName="image_accent_7" refType="w" fact="0.1103"/>
              <dgm:constr type="h" for="ch" forName="image_accent_7" refType="h" fact="0.107"/>
              <dgm:constr type="l" for="ch" forName="image_7" refType="w" fact="0.3671"/>
              <dgm:constr type="t" for="ch" forName="image_7" refType="h" fact="0.7868"/>
              <dgm:constr type="w" for="ch" forName="image_7" refType="w" fact="0.0973"/>
              <dgm:constr type="h" for="ch" forName="image_7" refType="h" fact="0.0944"/>
              <dgm:constr type="l" for="ch" forName="image_accent_6" refType="w" fact="0.4379"/>
              <dgm:constr type="t" for="ch" forName="image_accent_6" refType="h" fact="0.6375"/>
              <dgm:constr type="w" for="ch" forName="image_accent_6" refType="w" fact="0.1757"/>
              <dgm:constr type="h" for="ch" forName="image_accent_6" refType="h" fact="0.1706"/>
              <dgm:constr type="l" for="ch" forName="image_6" refType="w" fact="0.4471"/>
              <dgm:constr type="t" for="ch" forName="image_6" refType="h" fact="0.6465"/>
              <dgm:constr type="w" for="ch" forName="image_6" refType="w" fact="0.1572"/>
              <dgm:constr type="h" for="ch" forName="image_6" refType="h" fact="0.1525"/>
              <dgm:constr type="l" for="ch" forName="image_accent_5" refType="w" fact="0.3677"/>
              <dgm:constr type="t" for="ch" forName="image_accent_5" refType="h" fact="0.0555"/>
              <dgm:constr type="w" for="ch" forName="image_accent_5" refType="w" fact="0.1022"/>
              <dgm:constr type="h" for="ch" forName="image_accent_5" refType="h" fact="0.0992"/>
              <dgm:constr type="l" for="ch" forName="image_5" refType="w" fact="0.3738"/>
              <dgm:constr type="t" for="ch" forName="image_5" refType="h" fact="0.0613"/>
              <dgm:constr type="w" for="ch" forName="image_5" refType="w" fact="0.0902"/>
              <dgm:constr type="h" for="ch" forName="image_5" refType="h" fact="0.0875"/>
              <dgm:constr type="l" for="ch" forName="image_accent_4" refType="w" fact="0.437"/>
              <dgm:constr type="t" for="ch" forName="image_accent_4" refType="h" fact="0.1555"/>
              <dgm:constr type="w" for="ch" forName="image_accent_4" refType="w" fact="0.1103"/>
              <dgm:constr type="h" for="ch" forName="image_accent_4" refType="h" fact="0.107"/>
              <dgm:constr type="l" for="ch" forName="image_4" refType="w" fact="0.4434"/>
              <dgm:constr type="t" for="ch" forName="image_4" refType="h" fact="0.1618"/>
              <dgm:constr type="w" for="ch" forName="image_4" refType="w" fact="0.0973"/>
              <dgm:constr type="h" for="ch" forName="image_4" refType="h" fact="0.0944"/>
              <dgm:constr type="l" for="ch" forName="image_accent_2" refType="w" fact="0.3942"/>
              <dgm:constr type="t" for="ch" forName="image_accent_2" refType="h" fact="0.4593"/>
              <dgm:constr type="w" for="ch" forName="image_accent_2" refType="w" fact="0.1226"/>
              <dgm:constr type="h" for="ch" forName="image_accent_2" refType="h" fact="0.119"/>
              <dgm:constr type="l" for="ch" forName="image_2" refType="w" fact="0.4014"/>
              <dgm:constr type="t" for="ch" forName="image_2" refType="h" fact="0.4663"/>
              <dgm:constr type="w" for="ch" forName="image_2" refType="w" fact="0.1082"/>
              <dgm:constr type="h" for="ch" forName="image_2" refType="h" fact="0.105"/>
              <dgm:constr type="l" for="ch" forName="image_accent_3" refType="w" fact="0.4075"/>
              <dgm:constr type="t" for="ch" forName="image_accent_3" refType="h" fact="0.2913"/>
              <dgm:constr type="w" for="ch" forName="image_accent_3" refType="w" fact="0.1573"/>
              <dgm:constr type="h" for="ch" forName="image_accent_3" refType="h" fact="0.1526"/>
              <dgm:constr type="l" for="ch" forName="image_3" refType="w" fact="0.4158"/>
              <dgm:constr type="t" for="ch" forName="image_3" refType="h" fact="0.2993"/>
              <dgm:constr type="w" for="ch" forName="image_3" refType="w" fact="0.1407"/>
              <dgm:constr type="h" for="ch" forName="image_3" refType="h" fact="0.1365"/>
              <dgm:constr type="l" for="ch" forName="image_accent_1" refType="w" fact="0.5338"/>
              <dgm:constr type="t" for="ch" forName="image_accent_1" refType="h" fact="0.4163"/>
              <dgm:constr type="w" for="ch" forName="image_accent_1" refType="w" fact="0.2344"/>
              <dgm:constr type="h" for="ch" forName="image_accent_1" refType="h" fact="0.2275"/>
              <dgm:constr type="l" for="ch" forName="image_1" refType="w" fact="0.5428"/>
              <dgm:constr type="t" for="ch" forName="image_1" refType="h" fact="0.425"/>
              <dgm:constr type="w" for="ch" forName="image_1" refType="w" fact="0.2164"/>
              <dgm:constr type="h" for="ch" forName="image_1" refType="h" fact="0.21"/>
              <dgm:constr type="l" for="ch" forName="parent_text_1" refType="w" fact="0.6522"/>
              <dgm:constr type="t" for="ch" forName="parent_text_1" refType="h" fact="0.2993"/>
              <dgm:constr type="w" for="ch" forName="parent_text_1" refType="w" fact="0.3478"/>
              <dgm:constr type="h" for="ch" forName="parent_text_1" refType="h" fact="0.11"/>
              <dgm:constr type="l" for="ch" forName="accent_3" refType="w" fact="0.5492"/>
              <dgm:constr type="t" for="ch" forName="accent_3" refType="h" fact="0.2488"/>
              <dgm:constr type="w" for="ch" forName="accent_3" refType="w" fact="0.0696"/>
              <dgm:constr type="h" for="ch" forName="accent_3" refType="h" fact="0.0675"/>
              <dgm:constr type="l" for="ch" forName="parent_text_2" refType="w" fact="0.0211"/>
              <dgm:constr type="t" for="ch" forName="parent_text_2" refType="h" fact="0.4663"/>
              <dgm:constr type="w" for="ch" forName="parent_text_2" refType="w" fact="0.3478"/>
              <dgm:constr type="h" for="ch" forName="parent_text_2" refType="h" fact="0.105"/>
              <dgm:constr type="l" for="ch" forName="parent_text_4" refType="w" fact="0.0635"/>
              <dgm:constr type="t" for="ch" forName="parent_text_4" refType="h" fact="0.1618"/>
              <dgm:constr type="w" for="ch" forName="parent_text_4" refType="w" fact="0.3478"/>
              <dgm:constr type="h" for="ch" forName="parent_text_4" refType="h" fact="0.0944"/>
              <dgm:constr type="l" for="ch" forName="accent_4" refType="w" fact="0.2705"/>
              <dgm:constr type="t" for="ch" forName="accent_4" refType="h" fact="0"/>
              <dgm:constr type="w" for="ch" forName="accent_4" refType="w" fact="0.0258"/>
              <dgm:constr type="h" for="ch" forName="accent_4" refType="h" fact="0.025"/>
              <dgm:constr type="l" for="ch" forName="parent_text_5" refType="w" fact="0"/>
              <dgm:constr type="t" for="ch" forName="parent_text_5" refType="h" fact="0.0625"/>
              <dgm:constr type="w" for="ch" forName="parent_text_5" refType="w" fact="0.3478"/>
              <dgm:constr type="h" for="ch" forName="parent_text_5" refType="h" fact="0.0863"/>
              <dgm:constr type="l" for="ch" forName="parent_text_3" refType="w" fact="0.034"/>
              <dgm:constr type="t" for="ch" forName="parent_text_3" refType="h" fact="0.2993"/>
              <dgm:constr type="w" for="ch" forName="parent_text_3" refType="w" fact="0.3478"/>
              <dgm:constr type="h" for="ch" forName="parent_text_3" refType="h" fact="0.1365"/>
              <dgm:constr type="l" for="ch" forName="parent_text_6" refType="w" fact="0.635"/>
              <dgm:constr type="t" for="ch" forName="parent_text_6" refType="h" fact="0.6465"/>
              <dgm:constr type="w" for="ch" forName="parent_text_6" refType="w" fact="0.3478"/>
              <dgm:constr type="h" for="ch" forName="parent_text_6" refType="h" fact="0.1525"/>
              <dgm:constr type="l" for="ch" forName="accent_5" refType="w" fact="0.322"/>
              <dgm:constr type="t" for="ch" forName="accent_5" refType="h" fact="0.02"/>
              <dgm:constr type="w" for="ch" forName="accent_5" refType="w" fact="0.0515"/>
              <dgm:constr type="h" for="ch" forName="accent_5" refType="h" fact="0.05"/>
              <dgm:constr type="l" for="ch" forName="parent_text_7" refType="w" fact="0.49"/>
              <dgm:constr type="t" for="ch" forName="parent_text_7" refType="h" fact="0.81"/>
              <dgm:constr type="w" for="ch" forName="parent_text_7" refType="w" fact="0.3478"/>
              <dgm:constr type="h" for="ch" forName="parent_text_7" refType="h" fact="0.077"/>
              <dgm:constr type="l" for="ch" forName="parent_text_8" refType="w" fact="0.375"/>
              <dgm:constr type="t" for="ch" forName="parent_text_8" refType="h" fact="0.89"/>
              <dgm:constr type="w" for="ch" forName="parent_text_8" refType="w" fact="0.3478"/>
              <dgm:constr type="h" for="ch" forName="parent_text_8" refType="h" fact="0.11"/>
            </dgm:constrLst>
          </dgm:else>
        </dgm:choose>
      </dgm:else>
    </dgm:choose>
    <dgm:forEach name="wrapper" axis="self" ptType="parTrans">
      <dgm:forEach name="wrapper2" axis="self" ptType="sibTrans" st="2">
        <dgm:forEach name="imageAccentRepeat" axis="self">
          <dgm:layoutNode name="imageAccentRepeatNode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</dgm:forEach>
        <dgm:forEach name="imageRepeat" axis="self">
          <dgm:layoutNode name="imageRepeat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 axis="self"/>
          </dgm:layoutNode>
        </dgm:forEach>
      </dgm:forEach>
    </dgm:forEach>
    <dgm:forEach name="Name34" axis="ch" ptType="node" cnt="1">
      <dgm:layoutNode name="parent_text_1" styleLbl="revTx">
        <dgm:varLst>
          <dgm:chMax val="0"/>
          <dgm:chPref val="0"/>
          <dgm:bulletEnabled val="1"/>
        </dgm:varLst>
        <dgm:choose name="Name35">
          <dgm:if name="Name36" func="var" arg="dir" op="equ" val="norm">
            <dgm:alg type="tx">
              <dgm:param type="parTxLTRAlign" val="r"/>
              <dgm:param type="shpTxLTRAlignCh" val="r"/>
              <dgm:param type="txAnchorVert" val="b"/>
              <dgm:param type="lnSpCh" val="15"/>
            </dgm:alg>
          </dgm:if>
          <dgm:else name="Name37">
            <dgm:alg type="tx">
              <dgm:param type="parTxLTRAlign" val="l"/>
              <dgm:param type="shpTxLTRAlignCh" val="l"/>
              <dgm:param type="txAnchorVert" val="b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01"/>
        </dgm:constrLst>
        <dgm:ruleLst>
          <dgm:rule type="primFontSz" val="5" fact="NaN" max="NaN"/>
        </dgm:ruleLst>
      </dgm:layoutNode>
      <dgm:layoutNode name="image_accent_1">
        <dgm:alg type="sp"/>
        <dgm:shape xmlns:r="http://schemas.openxmlformats.org/officeDocument/2006/relationships" r:blip="">
          <dgm:adjLst/>
        </dgm:shape>
        <dgm:presOf/>
        <dgm:constrLst/>
        <dgm:forEach name="Name38" ref="imageAccentRepeat"/>
      </dgm:layoutNode>
      <dgm:layoutNode name="accent_1" styleLbl="alignNode1">
        <dgm:alg type="sp"/>
        <dgm:shape xmlns:r="http://schemas.openxmlformats.org/officeDocument/2006/relationships" type="donut" r:blip="">
          <dgm:adjLst>
            <dgm:adj idx="1" val="0.0746"/>
          </dgm:adjLst>
        </dgm:shape>
        <dgm:presOf/>
      </dgm:layoutNode>
    </dgm:forEach>
    <dgm:forEach name="Name39" axis="ch" ptType="sibTrans" hideLastTrans="0" cnt="1">
      <dgm:layoutNode name="image_1">
        <dgm:alg type="sp"/>
        <dgm:shape xmlns:r="http://schemas.openxmlformats.org/officeDocument/2006/relationships" r:blip="">
          <dgm:adjLst/>
        </dgm:shape>
        <dgm:presOf/>
        <dgm:constrLst/>
        <dgm:forEach name="Name40" ref="imageRepeat"/>
      </dgm:layoutNode>
    </dgm:forEach>
    <dgm:forEach name="Name41" axis="ch" ptType="node" st="2" cnt="1">
      <dgm:layoutNode name="parent_text_2" styleLbl="revTx">
        <dgm:varLst>
          <dgm:chMax val="0"/>
          <dgm:chPref val="0"/>
          <dgm:bulletEnabled val="1"/>
        </dgm:varLst>
        <dgm:choose name="Name42">
          <dgm:if name="Name43" func="var" arg="dir" op="equ" val="norm">
            <dgm:alg type="tx">
              <dgm:param type="parTxLTRAlign" val="l"/>
              <dgm:param type="lnSpCh" val="15"/>
            </dgm:alg>
          </dgm:if>
          <dgm:else name="Name44">
            <dgm:alg type="tx">
              <dgm:param type="parTxLTRAlign" val="r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layoutNode name="image_accent_2">
        <dgm:alg type="sp"/>
        <dgm:shape xmlns:r="http://schemas.openxmlformats.org/officeDocument/2006/relationships" r:blip="">
          <dgm:adjLst/>
        </dgm:shape>
        <dgm:presOf/>
        <dgm:constrLst/>
        <dgm:forEach name="Name45" ref="imageAccentRepeat"/>
      </dgm:layoutNode>
    </dgm:forEach>
    <dgm:forEach name="Name46" axis="ch" ptType="sibTrans" hideLastTrans="0" st="2" cnt="1">
      <dgm:layoutNode name="image_2">
        <dgm:alg type="sp"/>
        <dgm:shape xmlns:r="http://schemas.openxmlformats.org/officeDocument/2006/relationships" r:blip="">
          <dgm:adjLst/>
        </dgm:shape>
        <dgm:presOf/>
        <dgm:constrLst/>
        <dgm:forEach name="Name47" ref="imageRepeat"/>
      </dgm:layoutNode>
    </dgm:forEach>
    <dgm:forEach name="Name48" axis="ch" ptType="node" st="3" cnt="1">
      <dgm:layoutNode name="image_accent_3">
        <dgm:alg type="sp"/>
        <dgm:shape xmlns:r="http://schemas.openxmlformats.org/officeDocument/2006/relationships" r:blip="">
          <dgm:adjLst/>
        </dgm:shape>
        <dgm:presOf/>
        <dgm:constrLst/>
        <dgm:forEach name="Name49" ref="imageAccentRepeat"/>
      </dgm:layoutNode>
      <dgm:layoutNode name="parent_text_3" styleLbl="revTx">
        <dgm:varLst>
          <dgm:chMax val="0"/>
          <dgm:chPref val="0"/>
          <dgm:bulletEnabled val="1"/>
        </dgm:varLst>
        <dgm:choose name="Name50">
          <dgm:if name="Name51" func="var" arg="dir" op="equ" val="norm">
            <dgm:alg type="tx">
              <dgm:param type="parTxLTRAlign" val="l"/>
              <dgm:param type="lnSpCh" val="15"/>
            </dgm:alg>
          </dgm:if>
          <dgm:else name="Name52">
            <dgm:alg type="tx">
              <dgm:param type="parTxLTRAlign" val="r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layoutNode name="accent_2" styleLbl="alignNode1">
        <dgm:alg type="sp"/>
        <dgm:shape xmlns:r="http://schemas.openxmlformats.org/officeDocument/2006/relationships" type="donut" r:blip="">
          <dgm:adjLst>
            <dgm:adj idx="1" val="0.0746"/>
          </dgm:adjLst>
        </dgm:shape>
        <dgm:presOf/>
      </dgm:layoutNode>
      <dgm:layoutNode name="accent_3" styleLbl="alignNode1">
        <dgm:alg type="sp"/>
        <dgm:shape xmlns:r="http://schemas.openxmlformats.org/officeDocument/2006/relationships" type="donut" r:blip="">
          <dgm:adjLst>
            <dgm:adj idx="1" val="0.0746"/>
          </dgm:adjLst>
        </dgm:shape>
        <dgm:presOf/>
      </dgm:layoutNode>
    </dgm:forEach>
    <dgm:forEach name="Name53" axis="ch" ptType="sibTrans" hideLastTrans="0" st="3" cnt="1">
      <dgm:layoutNode name="image_3">
        <dgm:alg type="sp"/>
        <dgm:shape xmlns:r="http://schemas.openxmlformats.org/officeDocument/2006/relationships" r:blip="">
          <dgm:adjLst/>
        </dgm:shape>
        <dgm:presOf/>
        <dgm:constrLst/>
        <dgm:forEach name="Name54" ref="imageRepeat"/>
      </dgm:layoutNode>
    </dgm:forEach>
    <dgm:forEach name="Name55" axis="ch" ptType="node" st="4" cnt="1">
      <dgm:layoutNode name="image_accent_4">
        <dgm:alg type="sp"/>
        <dgm:shape xmlns:r="http://schemas.openxmlformats.org/officeDocument/2006/relationships" r:blip="">
          <dgm:adjLst/>
        </dgm:shape>
        <dgm:presOf/>
        <dgm:constrLst/>
        <dgm:forEach name="Name56" ref="imageAccentRepeat"/>
      </dgm:layoutNode>
      <dgm:layoutNode name="parent_text_4" styleLbl="revTx">
        <dgm:varLst>
          <dgm:chMax val="0"/>
          <dgm:chPref val="0"/>
          <dgm:bulletEnabled val="1"/>
        </dgm:varLst>
        <dgm:choose name="Name57">
          <dgm:if name="Name58" func="var" arg="dir" op="equ" val="norm">
            <dgm:alg type="tx">
              <dgm:param type="parTxLTRAlign" val="l"/>
              <dgm:param type="lnSpCh" val="15"/>
            </dgm:alg>
          </dgm:if>
          <dgm:else name="Name59">
            <dgm:alg type="tx">
              <dgm:param type="parTxLTRAlign" val="r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layoutNode name="accent_4" styleLbl="alignNode1">
        <dgm:alg type="sp"/>
        <dgm:shape xmlns:r="http://schemas.openxmlformats.org/officeDocument/2006/relationships" type="donut" r:blip="">
          <dgm:adjLst>
            <dgm:adj idx="1" val="0.0746"/>
          </dgm:adjLst>
        </dgm:shape>
        <dgm:presOf/>
      </dgm:layoutNode>
    </dgm:forEach>
    <dgm:forEach name="Name60" axis="ch" ptType="sibTrans" hideLastTrans="0" st="4" cnt="1">
      <dgm:layoutNode name="image_4">
        <dgm:alg type="sp"/>
        <dgm:shape xmlns:r="http://schemas.openxmlformats.org/officeDocument/2006/relationships" r:blip="">
          <dgm:adjLst/>
        </dgm:shape>
        <dgm:presOf/>
        <dgm:constrLst/>
        <dgm:forEach name="Name61" ref="imageRepeat"/>
      </dgm:layoutNode>
    </dgm:forEach>
    <dgm:forEach name="Name62" axis="ch" ptType="node" st="5" cnt="1">
      <dgm:layoutNode name="image_accent_5">
        <dgm:alg type="sp"/>
        <dgm:shape xmlns:r="http://schemas.openxmlformats.org/officeDocument/2006/relationships" r:blip="">
          <dgm:adjLst/>
        </dgm:shape>
        <dgm:presOf/>
        <dgm:constrLst/>
        <dgm:forEach name="Name63" ref="imageAccentRepeat"/>
      </dgm:layoutNode>
      <dgm:layoutNode name="parent_text_5" styleLbl="revTx">
        <dgm:varLst>
          <dgm:chMax val="0"/>
          <dgm:chPref val="0"/>
          <dgm:bulletEnabled val="1"/>
        </dgm:varLst>
        <dgm:choose name="Name64">
          <dgm:if name="Name65" func="var" arg="dir" op="equ" val="norm">
            <dgm:alg type="tx">
              <dgm:param type="parTxLTRAlign" val="l"/>
              <dgm:param type="lnSpCh" val="15"/>
            </dgm:alg>
          </dgm:if>
          <dgm:else name="Name66">
            <dgm:alg type="tx">
              <dgm:param type="parTxLTRAlign" val="r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sibTrans" hideLastTrans="0" st="5" cnt="1">
      <dgm:layoutNode name="image_5">
        <dgm:alg type="sp"/>
        <dgm:shape xmlns:r="http://schemas.openxmlformats.org/officeDocument/2006/relationships" r:blip="">
          <dgm:adjLst/>
        </dgm:shape>
        <dgm:presOf/>
        <dgm:constrLst/>
        <dgm:forEach name="Name68" ref="imageRepeat"/>
      </dgm:layoutNode>
    </dgm:forEach>
    <dgm:forEach name="Name69" axis="ch" ptType="node" st="6" cnt="1">
      <dgm:layoutNode name="parent_text_6" styleLbl="revTx">
        <dgm:varLst>
          <dgm:chMax val="0"/>
          <dgm:chPref val="0"/>
          <dgm:bulletEnabled val="1"/>
        </dgm:varLst>
        <dgm:choose name="Name70">
          <dgm:if name="Name71" func="var" arg="dir" op="equ" val="norm">
            <dgm:alg type="tx">
              <dgm:param type="parTxLTRAlign" val="r"/>
              <dgm:param type="shpTxLTRAlignCh" val="r"/>
              <dgm:param type="lnSpCh" val="15"/>
            </dgm:alg>
          </dgm:if>
          <dgm:else name="Name72">
            <dgm:alg type="tx">
              <dgm:param type="parTxLTRAlign" val="l"/>
              <dgm:param type="shpTxLTRAlignCh" val="l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layoutNode name="image_accent_6">
        <dgm:alg type="sp"/>
        <dgm:shape xmlns:r="http://schemas.openxmlformats.org/officeDocument/2006/relationships" r:blip="">
          <dgm:adjLst/>
        </dgm:shape>
        <dgm:presOf/>
        <dgm:constrLst/>
        <dgm:forEach name="Name73" ref="imageAccentRepeat"/>
      </dgm:layoutNode>
      <dgm:layoutNode name="accent_5" styleLbl="alignNode1">
        <dgm:alg type="sp"/>
        <dgm:shape xmlns:r="http://schemas.openxmlformats.org/officeDocument/2006/relationships" type="donut" r:blip="">
          <dgm:adjLst>
            <dgm:adj idx="1" val="0.0746"/>
          </dgm:adjLst>
        </dgm:shape>
        <dgm:presOf/>
      </dgm:layoutNode>
    </dgm:forEach>
    <dgm:forEach name="Name74" axis="ch" ptType="sibTrans" hideLastTrans="0" st="6" cnt="1">
      <dgm:layoutNode name="image_6">
        <dgm:alg type="sp"/>
        <dgm:shape xmlns:r="http://schemas.openxmlformats.org/officeDocument/2006/relationships" r:blip="">
          <dgm:adjLst/>
        </dgm:shape>
        <dgm:presOf/>
        <dgm:constrLst/>
        <dgm:forEach name="Name75" ref="imageRepeat"/>
      </dgm:layoutNode>
    </dgm:forEach>
    <dgm:forEach name="Name76" axis="ch" ptType="node" st="7" cnt="1">
      <dgm:layoutNode name="parent_text_7" styleLbl="revTx">
        <dgm:varLst>
          <dgm:chMax val="0"/>
          <dgm:chPref val="0"/>
          <dgm:bulletEnabled val="1"/>
        </dgm:varLst>
        <dgm:choose name="Name77">
          <dgm:if name="Name78" func="var" arg="dir" op="equ" val="norm">
            <dgm:alg type="tx">
              <dgm:param type="parTxLTRAlign" val="r"/>
              <dgm:param type="shpTxLTRAlignCh" val="r"/>
              <dgm:param type="txAnchorVert" val="t"/>
              <dgm:param type="lnSpCh" val="15"/>
            </dgm:alg>
          </dgm:if>
          <dgm:else name="Name79">
            <dgm:alg type="tx">
              <dgm:param type="parTxLTRAlign" val="l"/>
              <dgm:param type="shpTxLTRAlignCh" val="l"/>
              <dgm:param type="txAnchorVert" val="t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layoutNode name="image_accent_7">
        <dgm:alg type="sp"/>
        <dgm:shape xmlns:r="http://schemas.openxmlformats.org/officeDocument/2006/relationships" r:blip="">
          <dgm:adjLst/>
        </dgm:shape>
        <dgm:presOf/>
        <dgm:constrLst/>
        <dgm:forEach name="Name80" ref="imageAccentRepeat"/>
      </dgm:layoutNode>
    </dgm:forEach>
    <dgm:forEach name="Name81" axis="ch" ptType="sibTrans" hideLastTrans="0" st="7" cnt="1">
      <dgm:layoutNode name="image_7">
        <dgm:alg type="sp"/>
        <dgm:shape xmlns:r="http://schemas.openxmlformats.org/officeDocument/2006/relationships" r:blip="">
          <dgm:adjLst/>
        </dgm:shape>
        <dgm:presOf/>
        <dgm:constrLst/>
        <dgm:forEach name="Name82" ref="imageRepeat"/>
      </dgm:layoutNode>
    </dgm:forEach>
    <dgm:forEach name="Name83" axis="ch" ptType="node" st="8" cnt="1">
      <dgm:layoutNode name="parent_text_8" styleLbl="revTx">
        <dgm:varLst>
          <dgm:chMax val="0"/>
          <dgm:chPref val="0"/>
          <dgm:bulletEnabled val="1"/>
        </dgm:varLst>
        <dgm:choose name="Name84">
          <dgm:if name="Name85" func="var" arg="dir" op="equ" val="norm">
            <dgm:alg type="tx">
              <dgm:param type="parTxLTRAlign" val="r"/>
              <dgm:param type="shpTxLTRAlignCh" val="r"/>
              <dgm:param type="txAnchorVert" val="t"/>
              <dgm:param type="lnSpCh" val="15"/>
            </dgm:alg>
          </dgm:if>
          <dgm:else name="Name86">
            <dgm:alg type="tx">
              <dgm:param type="parTxLTRAlign" val="l"/>
              <dgm:param type="shpTxLTRAlignCh" val="l"/>
              <dgm:param type="txAnchorVert" val="t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layoutNode name="image_accent_8">
        <dgm:alg type="sp"/>
        <dgm:shape xmlns:r="http://schemas.openxmlformats.org/officeDocument/2006/relationships" r:blip="">
          <dgm:adjLst/>
        </dgm:shape>
        <dgm:presOf/>
        <dgm:constrLst/>
        <dgm:forEach name="Name87" ref="imageAccentRepeat"/>
      </dgm:layoutNode>
    </dgm:forEach>
    <dgm:forEach name="Name88" axis="ch" ptType="sibTrans" hideLastTrans="0" st="8" cnt="1">
      <dgm:layoutNode name="image_8">
        <dgm:alg type="sp"/>
        <dgm:shape xmlns:r="http://schemas.openxmlformats.org/officeDocument/2006/relationships" r:blip="">
          <dgm:adjLst/>
        </dgm:shape>
        <dgm:presOf/>
        <dgm:constrLst/>
        <dgm:forEach name="Name89" ref="imageRepeat"/>
      </dgm:layoutNod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8/layout/PictureStrips">
  <dgm:title val=""/>
  <dgm:desc val=""/>
  <dgm:catLst>
    <dgm:cat type="list" pri="12500"/>
    <dgm:cat type="picture" pri="13000"/>
    <dgm:cat type="pictureconvert" pri="13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0" srcId="0" destId="40" srcOrd="2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3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04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if>
          <dgm:else name="Name6">
            <dgm:constrLst>
              <dgm:constr type="l" for="ch" forName="rect1" refType="w" fact="0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.79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else>
        </dgm:choose>
        <dgm:layoutNode name="rect1" styleLbl="trAlignAcc1">
          <dgm:varLst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>
            <dgm:adjLst/>
          </dgm:shape>
          <dgm:presOf axis="desOrSelf" ptType="node"/>
          <dgm:choose name="Name7">
            <dgm:if name="Name8" func="var" arg="dir" op="equ" val="norm">
              <dgm:constrLst>
                <dgm:constr type="lMarg" refType="w" fact="0.6"/>
                <dgm:constr type="rMarg" refType="primFontSz" fact="0.3"/>
                <dgm:constr type="tMarg" refType="primFontSz" fact="0.3"/>
                <dgm:constr type="bMarg" refType="primFontSz" fact="0.3"/>
              </dgm:constrLst>
            </dgm:if>
            <dgm:else name="Name9">
              <dgm:constrLst>
                <dgm:constr type="lMarg" refType="primFontSz" fact="0.3"/>
                <dgm:constr type="rMarg" refType="w" fact="0.6"/>
                <dgm:constr type="tMarg" refType="primFontSz" fact="0.3"/>
                <dgm:constr type="bMarg" refType="primFontSz" fact="0.3"/>
              </dgm:constrLst>
            </dgm:else>
          </dgm:choose>
          <dgm:ruleLst>
            <dgm:rule type="primFontSz" val="5" fact="NaN" max="NaN"/>
          </dgm:ruleLst>
        </dgm:layoutNode>
        <dgm:layoutNode name="rect2" styleLbl="f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8/layout/BendingPictureCaption">
  <dgm:title val=""/>
  <dgm:desc val=""/>
  <dgm:catLst>
    <dgm:cat type="picture" pri="6000"/>
    <dgm:cat type="pictureconvert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7" srcId="0" destId="1" srcOrd="0" destOrd="0"/>
        <dgm:cxn modelId="8" srcId="0" destId="2" srcOrd="1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diagram">
    <dgm:varLst>
      <dgm:dir/>
    </dgm:varLst>
    <dgm:choose name="Name0">
      <dgm:if name="Name1" func="var" arg="dir" op="equ" val="norm">
        <dgm:alg type="snake">
          <dgm:param type="off" val="ctr"/>
        </dgm:alg>
      </dgm:if>
      <dgm:else name="Name2">
        <dgm:alg type="snake">
          <dgm:param type="grDir" val="tR"/>
          <dgm:param type="off" val="c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.3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Image" refType="w" fact="0"/>
              <dgm:constr type="t" for="ch" forName="Image" refType="h" fact="0"/>
              <dgm:constr type="w" for="ch" forName="Image" refType="w" fact="0.94"/>
              <dgm:constr type="h" for="ch" forName="Image" refType="h" fact="0.91"/>
              <dgm:constr type="l" for="ch" forName="Parent" refType="w" fact="0.19"/>
              <dgm:constr type="t" for="ch" forName="Parent" refType="h" fact="0.745"/>
              <dgm:constr type="w" for="ch" forName="Parent" refType="w" fact="0.81"/>
              <dgm:constr type="h" for="ch" forName="Parent" refType="h" fact="0.255"/>
            </dgm:constrLst>
          </dgm:if>
          <dgm:else name="Name5">
            <dgm:constrLst>
              <dgm:constr type="l" for="ch" forName="Image" refType="w" fact="0.06"/>
              <dgm:constr type="t" for="ch" forName="Image" refType="h" fact="0"/>
              <dgm:constr type="w" for="ch" forName="Image" refType="w" fact="0.94"/>
              <dgm:constr type="h" for="ch" forName="Image" refType="h" fact="0.91"/>
              <dgm:constr type="l" for="ch" forName="Parent" refType="w" fact="0"/>
              <dgm:constr type="t" for="ch" forName="Parent" refType="h" fact="0.745"/>
              <dgm:constr type="w" for="ch" forName="Parent" refType="w" fact="0.81"/>
              <dgm:constr type="h" for="ch" forName="Parent" refType="h" fact="0.255"/>
            </dgm:constrLst>
          </dgm:else>
        </dgm:choose>
        <dgm:layoutNode name="Image" styleLbl="bgShp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Parent" styleLbl="node0">
          <dgm:varLst>
            <dgm:bulletEnabled val="1"/>
          </dgm:varLst>
          <dgm:alg type="tx">
            <dgm:param type="txAnchorVertCh" val="mid"/>
            <dgm:param type="shpTxRTLAlignCh" val="r"/>
            <dgm:param type="lnSpAfParP" val="5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8/layout/TitledPictureBlocks">
  <dgm:title val=""/>
  <dgm:desc val=""/>
  <dgm:catLst>
    <dgm:cat type="picture" pri="10000"/>
    <dgm:cat type="pictureconvert" pri="10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  <dgm:pt modelId="40">
          <dgm:prSet phldr="1"/>
        </dgm:pt>
        <dgm:pt modelId="4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  <dgm:cxn modelId="90" srcId="0" destId="40" srcOrd="3" destOrd="0"/>
        <dgm:cxn modelId="42" srcId="40" destId="41" srcOrd="0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off" val="ctr"/>
          <dgm:param type="grDir" val="tL"/>
        </dgm:alg>
      </dgm:if>
      <dgm:else name="Name2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Text" op="equ"/>
      <dgm:constr type="primFontSz" for="des" forName="ChildText" op="equ"/>
      <dgm:constr type="w" for="ch" forName="composite" refType="w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.3787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ParentText" refType="w" fact="0"/>
              <dgm:constr type="t" for="ch" forName="ParentText" refType="h" fact="0"/>
              <dgm:constr type="w" for="ch" forName="ParentText" refType="w" fact="0.7457"/>
              <dgm:constr type="h" for="ch" forName="ParentText" refType="h" fact="0.15"/>
              <dgm:constr type="l" for="ch" forName="Image" refType="w" fact="0"/>
              <dgm:constr type="t" for="ch" forName="Image" refType="h" fact="0.1661"/>
              <dgm:constr type="w" for="ch" forName="Image" refType="w" fact="0.7457"/>
              <dgm:constr type="h" for="ch" forName="Image" refType="h" fact="0.8711"/>
              <dgm:constr type="l" for="ch" forName="ChildText" refType="w" fact="0.6464"/>
              <dgm:constr type="t" for="ch" forName="ChildText" refType="h" fact="0.288"/>
              <dgm:constr type="w" for="ch" forName="ChildText" refType="w" fact="0.3536"/>
              <dgm:constr type="h" for="ch" forName="ChildText" refType="h" fact="0.5074"/>
            </dgm:constrLst>
          </dgm:if>
          <dgm:else name="Name5">
            <dgm:constrLst>
              <dgm:constr type="l" for="ch" forName="ParentText" refType="w" fact="0.26"/>
              <dgm:constr type="t" for="ch" forName="ParentText" refType="h" fact="0"/>
              <dgm:constr type="w" for="ch" forName="ParentText" refType="w" fact="0.7457"/>
              <dgm:constr type="h" for="ch" forName="ParentText" refType="h" fact="0.15"/>
              <dgm:constr type="l" for="ch" forName="Image" refType="w" fact="0.26"/>
              <dgm:constr type="t" for="ch" forName="Image" refType="h" fact="0.1661"/>
              <dgm:constr type="w" for="ch" forName="Image" refType="w" fact="0.7446"/>
              <dgm:constr type="h" for="ch" forName="Image" refType="h" fact="0.8711"/>
              <dgm:constr type="l" for="ch" forName="ChildText" refType="w" fact="0"/>
              <dgm:constr type="t" for="ch" forName="ChildText" refType="h" fact="0.288"/>
              <dgm:constr type="w" for="ch" forName="ChildText" refType="w" fact="0.3536"/>
              <dgm:constr type="h" for="ch" forName="ChildText" refType="h" fact="0.5074"/>
            </dgm:constrLst>
          </dgm:else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ect" r:blip="" zOrderOff="10">
            <dgm:adjLst/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Image" styleLbl="b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ChildText" styleLbl="fgAcc1">
          <dgm:varLst>
            <dgm:chMax val="0"/>
            <dgm:chPref val="0"/>
            <dgm:bulletEnabled val="1"/>
          </dgm:varLst>
          <dgm:choose name="Name6">
            <dgm:if name="Name7" axis="des" ptType="node" func="cnt" op="equ" val="1">
              <dgm:alg type="tx">
                <dgm:param type="stBulletLvl" val="2"/>
                <dgm:param type="txAnchorVertCh" val="mid"/>
                <dgm:param type="parTxLTRAlign" val="l"/>
              </dgm:alg>
            </dgm:if>
            <dgm:else name="Name8">
              <dgm:alg type="tx">
                <dgm:param type="stBulletLvl" val="1"/>
                <dgm:param type="txAnchorVertCh" val="mid"/>
              </dgm:alg>
            </dgm:else>
          </dgm:choose>
          <dgm:choose name="Name9">
            <dgm:if name="Name10" axis="ch" ptType="node" func="cnt" op="gte" val="1"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</dgm:if>
            <dgm:else name="Name11"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/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8/layout/CaptionedPictures">
  <dgm:title val=""/>
  <dgm:desc val=""/>
  <dgm:catLst>
    <dgm:cat type="picture" pri="5000"/>
    <dgm:cat type="pictureconvert" pri="5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  <dgm:pt modelId="40">
          <dgm:prSet phldr="1"/>
        </dgm:pt>
        <dgm:pt modelId="4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  <dgm:cxn modelId="90" srcId="0" destId="40" srcOrd="3" destOrd="0"/>
        <dgm:cxn modelId="42" srcId="40" destId="41" srcOrd="0" destOrd="0"/>
      </dgm:cxnLst>
      <dgm:bg/>
      <dgm:whole/>
    </dgm:dataModel>
  </dgm:clrData>
  <dgm:layoutNode name="Name0">
    <dgm:varLst>
      <dgm:chMax/>
      <dgm:chPref/>
      <dgm:dir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grDir" val="tR"/>
          <dgm:param type="off" val="ct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" op="equ"/>
      <dgm:constr type="primFontSz" for="des" forName="Child" refType="primFontSz" refFor="des" refForName="Parent" op="lte"/>
      <dgm:constr type="w" for="ch" forName="composite" refType="w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varLst>
          <dgm:chMax val="1"/>
          <dgm:chPref val="1"/>
        </dgm:varLst>
        <dgm:alg type="composite">
          <dgm:param type="ar" val="0.85"/>
        </dgm:alg>
        <dgm:shape xmlns:r="http://schemas.openxmlformats.org/officeDocument/2006/relationships" r:blip="">
          <dgm:adjLst/>
        </dgm:shape>
        <dgm:constrLst>
          <dgm:constr type="l" for="ch" forName="Accent" refType="w" fact="0"/>
          <dgm:constr type="t" for="ch" forName="Accent" refType="h" fact="0"/>
          <dgm:constr type="w" for="ch" forName="Accent" refType="w"/>
          <dgm:constr type="h" for="ch" forName="Accent" refType="h"/>
          <dgm:constr type="l" for="ch" forName="Image" refType="w" fact="0.05"/>
          <dgm:constr type="t" for="ch" forName="Image" refType="h" fact="0.04"/>
          <dgm:constr type="w" for="ch" forName="Image" refType="w" fact="0.9"/>
          <dgm:constr type="h" for="ch" forName="Image" refType="h" fact="0.65"/>
          <dgm:constr type="l" for="ch" forName="ChildComposite" refType="w" fact="0.05"/>
          <dgm:constr type="t" for="ch" forName="ChildComposite" refType="h" fact="0.69"/>
          <dgm:constr type="w" for="ch" forName="ChildComposite" refType="w" fact="0.9"/>
          <dgm:constr type="h" for="ch" forName="ChildComposite" refType="h" fact="0.27"/>
        </dgm:constrLst>
        <dgm:layoutNode name="Accent" styleLbl="trAlignAcc1">
          <dgm:varLst>
            <dgm:chMax val="0"/>
            <dgm:chPref val="0"/>
          </dgm:varLst>
          <dgm:alg type="sp"/>
          <dgm:shape xmlns:r="http://schemas.openxmlformats.org/officeDocument/2006/relationships" type="rect" r:blip="">
            <dgm:adjLst/>
          </dgm:shape>
          <dgm:presOf/>
        </dgm:layoutNode>
        <dgm:layoutNode name="Image" styleLbl="alignImgPlace1">
          <dgm:varLst>
            <dgm:chMax val="0"/>
            <dgm:chPref val="0"/>
          </dgm:varLst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ChildComposite">
          <dgm:alg type="composite"/>
          <dgm:shape xmlns:r="http://schemas.openxmlformats.org/officeDocument/2006/relationships" r:blip="">
            <dgm:adjLst/>
          </dgm:shape>
          <dgm:choose name="Name4">
            <dgm:if name="Name5" axis="ch" ptType="node" func="cnt" op="gte" val="1">
              <dgm:constrLst>
                <dgm:constr type="l" for="ch" forName="Parent" refType="w" fact="0"/>
                <dgm:constr type="t" for="ch" forName="Parent" refType="h" fact="0"/>
                <dgm:constr type="w" for="ch" forName="Parent" refType="w"/>
                <dgm:constr type="h" for="ch" forName="Parent" refType="h" fact="0.3704"/>
                <dgm:constr type="l" for="ch" forName="Child" refType="w" fact="0"/>
                <dgm:constr type="t" for="ch" forName="Child" refType="h" fact="0.3704"/>
                <dgm:constr type="w" for="ch" forName="Child" refType="w"/>
                <dgm:constr type="h" for="ch" forName="Child" refType="h" fact="0.6296"/>
              </dgm:constrLst>
            </dgm:if>
            <dgm:else name="Name6">
              <dgm:constrLst>
                <dgm:constr type="l" for="ch" forName="Parent" refType="w" fact="0"/>
                <dgm:constr type="t" for="ch" forName="Parent" refType="h" fact="0"/>
                <dgm:constr type="w" for="ch" forName="Parent" refType="w"/>
                <dgm:constr type="h" for="ch" forName="Parent" refType="h"/>
                <dgm:constr type="l" for="ch" forName="Child" refType="w" fact="0"/>
                <dgm:constr type="t" for="ch" forName="Child" refType="h" fact="0"/>
                <dgm:constr type="w" for="ch" forName="Child" refType="w" fact="0"/>
                <dgm:constr type="h" for="ch" forName="Child" refType="h" fact="0"/>
              </dgm:constrLst>
            </dgm:else>
          </dgm:choose>
          <dgm:layoutNode name="Child" styleLbl="node1">
            <dgm:varLst>
              <dgm:chMax val="0"/>
              <dgm:chPref val="0"/>
              <dgm:bulletEnabled val="1"/>
            </dgm:varLst>
            <dgm:choose name="Name7">
              <dgm:if name="Name8" axis="ch" ptType="node" func="cnt" op="gt" val="1">
                <dgm:alg type="tx">
                  <dgm:param type="parTxLTRAlign" val="l"/>
                  <dgm:param type="parTxRTLAlign" val="r"/>
                  <dgm:param type="txAnchorVert" val="mid"/>
                  <dgm:param type="txAnchorVertCh" val="mid"/>
                </dgm:alg>
              </dgm:if>
              <dgm:else name="Name9">
                <dgm:alg type="tx">
                  <dgm:param type="parTxLTRAlign" val="ctr"/>
                  <dgm:param type="parTxRTLAlign" val="ctr"/>
                  <dgm:param type="shpTxLTRAlignCh" val="l"/>
                  <dgm:param type="shpTxRTLAlignCh" val="r"/>
                  <dgm:param type="txAnchorVert" val="mid"/>
                  <dgm:param type="txAnchorVertCh" val="mid"/>
                </dgm:alg>
              </dgm:else>
            </dgm:choose>
            <dgm:choose name="Name10">
              <dgm:if name="Name11" axis="ch" ptType="node" func="cnt" op="gte" val="1">
                <dgm:shape xmlns:r="http://schemas.openxmlformats.org/officeDocument/2006/relationships" type="rect" r:blip="">
                  <dgm:adjLst/>
                </dgm:shape>
              </dgm:if>
              <dgm:else name="Name12">
                <dgm:shape xmlns:r="http://schemas.openxmlformats.org/officeDocument/2006/relationships" type="rect" r:blip="" hideGeom="1">
                  <dgm:adjLst/>
                </dgm:shape>
              </dgm:else>
            </dgm:choose>
            <dgm:choose name="Name13">
              <dgm:if name="Name14" axis="ch" ptType="node" func="cnt" op="gte" val="1">
                <dgm:presOf axis="des" ptType="node"/>
              </dgm:if>
              <dgm:else name="Name15">
                <dgm:presOf/>
              </dgm:else>
            </dgm:choose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Parent" styleLbl="revTx">
            <dgm:varLst>
              <dgm:chMax val="1"/>
              <dgm:chPref val="0"/>
              <dgm:bulletEnabled val="1"/>
            </dgm:varLst>
            <dgm:alg type="tx">
              <dgm:param type="shpTxLTRAlignCh" val="ctr"/>
              <dgm:param type="txAnchorVert" val="mid"/>
            </dgm:alg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bList2">
  <dgm:title val=""/>
  <dgm:desc val=""/>
  <dgm:catLst>
    <dgm:cat type="list" pri="7000"/>
    <dgm:cat type="convert" pri="16000"/>
    <dgm:cat type="picture" pri="28000"/>
    <dgm:cat type="pictureconvert" pri="28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dir/>
      <dgm:animLvl val="lvl"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08"/>
      <dgm:constr type="sp" refType="w" refFor="ch" refForName="compNode" op="equ" fact="0.16"/>
      <dgm:constr type="primFontSz" for="des" forName="parentText" op="equ" val="65"/>
      <dgm:constr type="primFontSz" for="des" forName="childRect" op="equ" val="65"/>
    </dgm:constrLst>
    <dgm:ruleLst/>
    <dgm:forEach name="nodesForEach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/>
        <dgm:choose name="Name3">
          <dgm:if name="Name4" axis="self" func="var" arg="dir" op="equ" val="norm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l" for="ch" forName="childRect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l" for="ch" forName="parentText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l" for="ch" forName="parentRect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r" for="ch" forName="adorn" refType="w"/>
            </dgm:constrLst>
          </dgm:if>
          <dgm:else name="Name5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r" for="ch" forName="childRect" refType="w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r" for="ch" forName="parentText" refType="w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r" for="ch" forName="parentRect" refType="w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l" for="ch" forName="adorn"/>
            </dgm:constrLst>
          </dgm:else>
        </dgm:choose>
        <dgm:ruleLst/>
        <dgm:layoutNode name="childRect" styleLbl="b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2SameRect" r:blip="">
            <dgm:adjLst>
              <dgm:adj idx="1" val="0.08"/>
            </dgm:adjLst>
          </dgm:shape>
          <dgm:presOf axis="des" ptType="node"/>
          <dgm:constrLst>
            <dgm:constr type="secFontSz" refType="primFontSz"/>
            <dgm:constr type="tMarg" refType="primFontSz" fact="0.3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Text">
          <dgm:varLst>
            <dgm:chMax val="0"/>
            <dgm:bulletEnabled val="1"/>
          </dgm:varLst>
          <dgm:choose name="Name6">
            <dgm:if name="Name7" func="var" arg="dir" op="equ" val="norm">
              <dgm:alg type="tx">
                <dgm:param type="parTxLTRAlign" val="l"/>
                <dgm:param type="parTxRTLAlign" val="l"/>
              </dgm:alg>
            </dgm:if>
            <dgm:else name="Name8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ect" r:blip="" zOrderOff="1" hideGeom="1">
            <dgm:adjLst/>
          </dgm:shape>
          <dgm:presOf axis="self" ptType="node"/>
          <dgm:constrLst>
            <dgm:constr type="tMarg"/>
            <dgm:constr type="bMarg"/>
            <dgm:constr type="lMarg" refType="primFontSz" fact="0.3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Rect" styleLbl="alignNode1">
          <dgm:alg type="sp"/>
          <dgm:shape xmlns:r="http://schemas.openxmlformats.org/officeDocument/2006/relationships" type="rect" r:blip="">
            <dgm:adjLst/>
          </dgm:shape>
          <dgm:presOf axis="self" ptType="node"/>
          <dgm:constrLst/>
          <dgm:ruleLst/>
        </dgm:layoutNode>
        <dgm:layoutNode name="adorn" styleLbl="fgAccFollowNod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w" val="1"/>
            <dgm:constr type="h" refType="w"/>
          </dgm:constrLst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9/3/layout/FramedTextPicture">
  <dgm:title val=""/>
  <dgm:desc val=""/>
  <dgm:catLst>
    <dgm:cat type="picture" pri="20000"/>
    <dgm:cat type="pictureconvert" pri="20000"/>
  </dgm:catLst>
  <dgm:sampData>
    <dgm:dataModel>
      <dgm:ptLst>
        <dgm:pt modelId="0" type="doc"/>
        <dgm:pt modelId="10">
          <dgm:prSet phldr="1"/>
        </dgm:pt>
      </dgm:ptLst>
      <dgm:cxnLst>
        <dgm:cxn modelId="20" srcId="0" destId="10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</dgm:ptLst>
      <dgm:cxnLst>
        <dgm:cxn modelId="20" srcId="0" destId="10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</dgm:ptLst>
      <dgm:cxnLst>
        <dgm:cxn modelId="20" srcId="0" destId="10" srcOrd="0" destOrd="0"/>
      </dgm:cxnLst>
      <dgm:bg/>
      <dgm:whole/>
    </dgm:dataModel>
  </dgm:clrData>
  <dgm:layoutNode name="Name0">
    <dgm:varLst>
      <dgm:chMax/>
      <dgm:chPref/>
      <dgm:dir/>
    </dgm:varLst>
    <dgm:choose name="Name1">
      <dgm:if name="Name2" func="var" arg="dir" op="equ" val="norm">
        <dgm:alg type="snake">
          <dgm:param type="grDir" val="tL"/>
          <dgm:param type="off" val="ctr"/>
        </dgm:alg>
      </dgm:if>
      <dgm:else name="Name3">
        <dgm:alg type="snake">
          <dgm:param type="grDir" val="tR"/>
          <dgm:param type="off" val="ctr"/>
        </dgm:alg>
      </dgm:else>
    </dgm:choose>
    <dgm:shape xmlns:r="http://schemas.openxmlformats.org/officeDocument/2006/relationships" r:blip="">
      <dgm:adjLst/>
    </dgm:shape>
    <dgm:constrLst>
      <dgm:constr type="w" for="ch" forName="composite" refType="w"/>
      <dgm:constr type="h" for="ch" forName="composite" refType="h"/>
      <dgm:constr type="primFontSz" for="des" ptType="node" op="equ" val="65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varLst>
          <dgm:chMax/>
          <dgm:chPref/>
        </dgm:varLst>
        <dgm:alg type="composite">
          <dgm:param type="ar" val="1.5179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Image" refType="w" fact="0"/>
              <dgm:constr type="t" for="ch" forName="Image" refType="h" fact="0"/>
              <dgm:constr type="w" for="ch" forName="Image" refType="w" fact="0.3856"/>
              <dgm:constr type="h" for="ch" forName="Image" refType="h" fact="0.3902"/>
              <dgm:constr type="l" for="ch" forName="ParentText" refType="w" fact="0.4017"/>
              <dgm:constr type="t" for="ch" forName="ParentText" refType="h" fact="0.4146"/>
              <dgm:constr type="w" for="ch" forName="ParentText" refType="w" fact="0.5463"/>
              <dgm:constr type="h" for="ch" forName="ParentText" refType="h" fact="0.5122"/>
              <dgm:constr type="l" for="ch" forName="tlFrame" refType="w" fact="0.3535"/>
              <dgm:constr type="t" for="ch" forName="tlFrame" refType="h" fact="0.3415"/>
              <dgm:constr type="w" for="ch" forName="tlFrame" refType="w" fact="0.1312"/>
              <dgm:constr type="h" for="ch" forName="tlFrame" refType="h" fact="0.1992"/>
              <dgm:constr type="l" for="ch" forName="trFrame" refType="w" fact="0.8688"/>
              <dgm:constr type="t" for="ch" forName="trFrame" refType="h" fact="0.3415"/>
              <dgm:constr type="w" for="ch" forName="trFrame" refType="w" fact="0.1312"/>
              <dgm:constr type="h" for="ch" forName="trFrame" refType="h" fact="0.1992"/>
              <dgm:constr type="l" for="ch" forName="blFrame" refType="w" fact="0.3535"/>
              <dgm:constr type="t" for="ch" forName="blFrame" refType="h" fact="0.8008"/>
              <dgm:constr type="w" for="ch" forName="blFrame" refType="w" fact="0.1312"/>
              <dgm:constr type="h" for="ch" forName="blFrame" refType="h" fact="0.1992"/>
              <dgm:constr type="l" for="ch" forName="brFrame" refType="w" fact="0.8688"/>
              <dgm:constr type="t" for="ch" forName="brFrame" refType="h" fact="0.8008"/>
              <dgm:constr type="w" for="ch" forName="brFrame" refType="w" fact="0.1312"/>
              <dgm:constr type="h" for="ch" forName="brFrame" refType="h" fact="0.1992"/>
            </dgm:constrLst>
          </dgm:if>
          <dgm:else name="Name6">
            <dgm:constrLst>
              <dgm:constr type="l" for="ch" forName="Image" refType="w" fact="0.6144"/>
              <dgm:constr type="t" for="ch" forName="Image" refType="h" fact="0"/>
              <dgm:constr type="w" for="ch" forName="Image" refType="w" fact="0.3856"/>
              <dgm:constr type="h" for="ch" forName="Image" refType="h" fact="0.3902"/>
              <dgm:constr type="l" for="ch" forName="ParentText" refType="w" fact="0.0482"/>
              <dgm:constr type="t" for="ch" forName="ParentText" refType="h" fact="0.4146"/>
              <dgm:constr type="w" for="ch" forName="ParentText" refType="w" fact="0.5463"/>
              <dgm:constr type="h" for="ch" forName="ParentText" refType="h" fact="0.5122"/>
              <dgm:constr type="l" for="ch" forName="tlFrame" refType="w" fact="0"/>
              <dgm:constr type="t" for="ch" forName="tlFrame" refType="h" fact="0.3415"/>
              <dgm:constr type="w" for="ch" forName="tlFrame" refType="w" fact="0.1312"/>
              <dgm:constr type="h" for="ch" forName="tlFrame" refType="h" fact="0.1992"/>
              <dgm:constr type="l" for="ch" forName="trFrame" refType="w" fact="0.5153"/>
              <dgm:constr type="t" for="ch" forName="trFrame" refType="h" fact="0.3415"/>
              <dgm:constr type="w" for="ch" forName="trFrame" refType="w" fact="0.1312"/>
              <dgm:constr type="h" for="ch" forName="trFrame" refType="h" fact="0.1992"/>
              <dgm:constr type="l" for="ch" forName="blFrame" refType="w" fact="0"/>
              <dgm:constr type="t" for="ch" forName="blFrame" refType="h" fact="0.8008"/>
              <dgm:constr type="w" for="ch" forName="blFrame" refType="w" fact="0.1312"/>
              <dgm:constr type="h" for="ch" forName="blFrame" refType="h" fact="0.1992"/>
              <dgm:constr type="l" for="ch" forName="brFrame" refType="w" fact="0.5153"/>
              <dgm:constr type="t" for="ch" forName="brFrame" refType="h" fact="0.8008"/>
              <dgm:constr type="w" for="ch" forName="brFrame" refType="w" fact="0.1312"/>
              <dgm:constr type="h" for="ch" forName="brFrame" refType="h" fact="0.1992"/>
            </dgm:constrLst>
          </dgm:else>
        </dgm:choose>
        <dgm:layoutNode name="Image" styleLbl="b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ParentText" styleLbl="revTx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tlFrame" styleLbl="node1">
          <dgm:alg type="sp"/>
          <dgm:shape xmlns:r="http://schemas.openxmlformats.org/officeDocument/2006/relationships" type="halfFrame" r:blip="">
            <dgm:adjLst>
              <dgm:adj idx="1" val="0.2577"/>
              <dgm:adj idx="2" val="0.2577"/>
            </dgm:adjLst>
          </dgm:shape>
          <dgm:presOf/>
        </dgm:layoutNode>
        <dgm:layoutNode name="trFrame" styleLbl="node1">
          <dgm:alg type="sp"/>
          <dgm:shape xmlns:r="http://schemas.openxmlformats.org/officeDocument/2006/relationships" rot="90" type="halfFrame" r:blip="">
            <dgm:adjLst>
              <dgm:adj idx="1" val="0.2577"/>
              <dgm:adj idx="2" val="0.2577"/>
            </dgm:adjLst>
          </dgm:shape>
          <dgm:presOf/>
        </dgm:layoutNode>
        <dgm:layoutNode name="blFrame" styleLbl="node1">
          <dgm:alg type="sp"/>
          <dgm:shape xmlns:r="http://schemas.openxmlformats.org/officeDocument/2006/relationships" rot="270" type="halfFrame" r:blip="">
            <dgm:adjLst>
              <dgm:adj idx="1" val="0.2577"/>
              <dgm:adj idx="2" val="0.2577"/>
            </dgm:adjLst>
          </dgm:shape>
          <dgm:presOf/>
        </dgm:layoutNode>
        <dgm:layoutNode name="brFrame" styleLbl="node1">
          <dgm:alg type="sp"/>
          <dgm:shape xmlns:r="http://schemas.openxmlformats.org/officeDocument/2006/relationships" rot="180" type="halfFrame" r:blip="">
            <dgm:adjLst>
              <dgm:adj idx="1" val="0.2577"/>
              <dgm:adj idx="2" val="0.2577"/>
            </dgm:adjLst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9/3/layout/FramedTextPicture">
  <dgm:title val=""/>
  <dgm:desc val=""/>
  <dgm:catLst>
    <dgm:cat type="picture" pri="20000"/>
    <dgm:cat type="pictureconvert" pri="20000"/>
  </dgm:catLst>
  <dgm:sampData>
    <dgm:dataModel>
      <dgm:ptLst>
        <dgm:pt modelId="0" type="doc"/>
        <dgm:pt modelId="10">
          <dgm:prSet phldr="1"/>
        </dgm:pt>
      </dgm:ptLst>
      <dgm:cxnLst>
        <dgm:cxn modelId="20" srcId="0" destId="10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</dgm:ptLst>
      <dgm:cxnLst>
        <dgm:cxn modelId="20" srcId="0" destId="10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</dgm:ptLst>
      <dgm:cxnLst>
        <dgm:cxn modelId="20" srcId="0" destId="10" srcOrd="0" destOrd="0"/>
      </dgm:cxnLst>
      <dgm:bg/>
      <dgm:whole/>
    </dgm:dataModel>
  </dgm:clrData>
  <dgm:layoutNode name="Name0">
    <dgm:varLst>
      <dgm:chMax/>
      <dgm:chPref/>
      <dgm:dir/>
    </dgm:varLst>
    <dgm:choose name="Name1">
      <dgm:if name="Name2" func="var" arg="dir" op="equ" val="norm">
        <dgm:alg type="snake">
          <dgm:param type="grDir" val="tL"/>
          <dgm:param type="off" val="ctr"/>
        </dgm:alg>
      </dgm:if>
      <dgm:else name="Name3">
        <dgm:alg type="snake">
          <dgm:param type="grDir" val="tR"/>
          <dgm:param type="off" val="ctr"/>
        </dgm:alg>
      </dgm:else>
    </dgm:choose>
    <dgm:shape xmlns:r="http://schemas.openxmlformats.org/officeDocument/2006/relationships" r:blip="">
      <dgm:adjLst/>
    </dgm:shape>
    <dgm:constrLst>
      <dgm:constr type="w" for="ch" forName="composite" refType="w"/>
      <dgm:constr type="h" for="ch" forName="composite" refType="h"/>
      <dgm:constr type="primFontSz" for="des" ptType="node" op="equ" val="65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varLst>
          <dgm:chMax/>
          <dgm:chPref/>
        </dgm:varLst>
        <dgm:alg type="composite">
          <dgm:param type="ar" val="1.5179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Image" refType="w" fact="0"/>
              <dgm:constr type="t" for="ch" forName="Image" refType="h" fact="0"/>
              <dgm:constr type="w" for="ch" forName="Image" refType="w" fact="0.3856"/>
              <dgm:constr type="h" for="ch" forName="Image" refType="h" fact="0.3902"/>
              <dgm:constr type="l" for="ch" forName="ParentText" refType="w" fact="0.4017"/>
              <dgm:constr type="t" for="ch" forName="ParentText" refType="h" fact="0.4146"/>
              <dgm:constr type="w" for="ch" forName="ParentText" refType="w" fact="0.5463"/>
              <dgm:constr type="h" for="ch" forName="ParentText" refType="h" fact="0.5122"/>
              <dgm:constr type="l" for="ch" forName="tlFrame" refType="w" fact="0.3535"/>
              <dgm:constr type="t" for="ch" forName="tlFrame" refType="h" fact="0.3415"/>
              <dgm:constr type="w" for="ch" forName="tlFrame" refType="w" fact="0.1312"/>
              <dgm:constr type="h" for="ch" forName="tlFrame" refType="h" fact="0.1992"/>
              <dgm:constr type="l" for="ch" forName="trFrame" refType="w" fact="0.8688"/>
              <dgm:constr type="t" for="ch" forName="trFrame" refType="h" fact="0.3415"/>
              <dgm:constr type="w" for="ch" forName="trFrame" refType="w" fact="0.1312"/>
              <dgm:constr type="h" for="ch" forName="trFrame" refType="h" fact="0.1992"/>
              <dgm:constr type="l" for="ch" forName="blFrame" refType="w" fact="0.3535"/>
              <dgm:constr type="t" for="ch" forName="blFrame" refType="h" fact="0.8008"/>
              <dgm:constr type="w" for="ch" forName="blFrame" refType="w" fact="0.1312"/>
              <dgm:constr type="h" for="ch" forName="blFrame" refType="h" fact="0.1992"/>
              <dgm:constr type="l" for="ch" forName="brFrame" refType="w" fact="0.8688"/>
              <dgm:constr type="t" for="ch" forName="brFrame" refType="h" fact="0.8008"/>
              <dgm:constr type="w" for="ch" forName="brFrame" refType="w" fact="0.1312"/>
              <dgm:constr type="h" for="ch" forName="brFrame" refType="h" fact="0.1992"/>
            </dgm:constrLst>
          </dgm:if>
          <dgm:else name="Name6">
            <dgm:constrLst>
              <dgm:constr type="l" for="ch" forName="Image" refType="w" fact="0.6144"/>
              <dgm:constr type="t" for="ch" forName="Image" refType="h" fact="0"/>
              <dgm:constr type="w" for="ch" forName="Image" refType="w" fact="0.3856"/>
              <dgm:constr type="h" for="ch" forName="Image" refType="h" fact="0.3902"/>
              <dgm:constr type="l" for="ch" forName="ParentText" refType="w" fact="0.0482"/>
              <dgm:constr type="t" for="ch" forName="ParentText" refType="h" fact="0.4146"/>
              <dgm:constr type="w" for="ch" forName="ParentText" refType="w" fact="0.5463"/>
              <dgm:constr type="h" for="ch" forName="ParentText" refType="h" fact="0.5122"/>
              <dgm:constr type="l" for="ch" forName="tlFrame" refType="w" fact="0"/>
              <dgm:constr type="t" for="ch" forName="tlFrame" refType="h" fact="0.3415"/>
              <dgm:constr type="w" for="ch" forName="tlFrame" refType="w" fact="0.1312"/>
              <dgm:constr type="h" for="ch" forName="tlFrame" refType="h" fact="0.1992"/>
              <dgm:constr type="l" for="ch" forName="trFrame" refType="w" fact="0.5153"/>
              <dgm:constr type="t" for="ch" forName="trFrame" refType="h" fact="0.3415"/>
              <dgm:constr type="w" for="ch" forName="trFrame" refType="w" fact="0.1312"/>
              <dgm:constr type="h" for="ch" forName="trFrame" refType="h" fact="0.1992"/>
              <dgm:constr type="l" for="ch" forName="blFrame" refType="w" fact="0"/>
              <dgm:constr type="t" for="ch" forName="blFrame" refType="h" fact="0.8008"/>
              <dgm:constr type="w" for="ch" forName="blFrame" refType="w" fact="0.1312"/>
              <dgm:constr type="h" for="ch" forName="blFrame" refType="h" fact="0.1992"/>
              <dgm:constr type="l" for="ch" forName="brFrame" refType="w" fact="0.5153"/>
              <dgm:constr type="t" for="ch" forName="brFrame" refType="h" fact="0.8008"/>
              <dgm:constr type="w" for="ch" forName="brFrame" refType="w" fact="0.1312"/>
              <dgm:constr type="h" for="ch" forName="brFrame" refType="h" fact="0.1992"/>
            </dgm:constrLst>
          </dgm:else>
        </dgm:choose>
        <dgm:layoutNode name="Image" styleLbl="b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ParentText" styleLbl="revTx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tlFrame" styleLbl="node1">
          <dgm:alg type="sp"/>
          <dgm:shape xmlns:r="http://schemas.openxmlformats.org/officeDocument/2006/relationships" type="halfFrame" r:blip="">
            <dgm:adjLst>
              <dgm:adj idx="1" val="0.2577"/>
              <dgm:adj idx="2" val="0.2577"/>
            </dgm:adjLst>
          </dgm:shape>
          <dgm:presOf/>
        </dgm:layoutNode>
        <dgm:layoutNode name="trFrame" styleLbl="node1">
          <dgm:alg type="sp"/>
          <dgm:shape xmlns:r="http://schemas.openxmlformats.org/officeDocument/2006/relationships" rot="90" type="halfFrame" r:blip="">
            <dgm:adjLst>
              <dgm:adj idx="1" val="0.2577"/>
              <dgm:adj idx="2" val="0.2577"/>
            </dgm:adjLst>
          </dgm:shape>
          <dgm:presOf/>
        </dgm:layoutNode>
        <dgm:layoutNode name="blFrame" styleLbl="node1">
          <dgm:alg type="sp"/>
          <dgm:shape xmlns:r="http://schemas.openxmlformats.org/officeDocument/2006/relationships" rot="270" type="halfFrame" r:blip="">
            <dgm:adjLst>
              <dgm:adj idx="1" val="0.2577"/>
              <dgm:adj idx="2" val="0.2577"/>
            </dgm:adjLst>
          </dgm:shape>
          <dgm:presOf/>
        </dgm:layoutNode>
        <dgm:layoutNode name="brFrame" styleLbl="node1">
          <dgm:alg type="sp"/>
          <dgm:shape xmlns:r="http://schemas.openxmlformats.org/officeDocument/2006/relationships" rot="180" type="halfFrame" r:blip="">
            <dgm:adjLst>
              <dgm:adj idx="1" val="0.2577"/>
              <dgm:adj idx="2" val="0.2577"/>
            </dgm:adjLst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CaptionedPictures">
  <dgm:title val=""/>
  <dgm:desc val=""/>
  <dgm:catLst>
    <dgm:cat type="picture" pri="5000"/>
    <dgm:cat type="pictureconvert" pri="5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  <dgm:pt modelId="40">
          <dgm:prSet phldr="1"/>
        </dgm:pt>
        <dgm:pt modelId="4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  <dgm:cxn modelId="90" srcId="0" destId="40" srcOrd="3" destOrd="0"/>
        <dgm:cxn modelId="42" srcId="40" destId="41" srcOrd="0" destOrd="0"/>
      </dgm:cxnLst>
      <dgm:bg/>
      <dgm:whole/>
    </dgm:dataModel>
  </dgm:clrData>
  <dgm:layoutNode name="Name0">
    <dgm:varLst>
      <dgm:chMax/>
      <dgm:chPref/>
      <dgm:dir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grDir" val="tR"/>
          <dgm:param type="off" val="ct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" op="equ"/>
      <dgm:constr type="primFontSz" for="des" forName="Child" refType="primFontSz" refFor="des" refForName="Parent" op="lte"/>
      <dgm:constr type="w" for="ch" forName="composite" refType="w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varLst>
          <dgm:chMax val="1"/>
          <dgm:chPref val="1"/>
        </dgm:varLst>
        <dgm:alg type="composite">
          <dgm:param type="ar" val="0.85"/>
        </dgm:alg>
        <dgm:shape xmlns:r="http://schemas.openxmlformats.org/officeDocument/2006/relationships" r:blip="">
          <dgm:adjLst/>
        </dgm:shape>
        <dgm:constrLst>
          <dgm:constr type="l" for="ch" forName="Accent" refType="w" fact="0"/>
          <dgm:constr type="t" for="ch" forName="Accent" refType="h" fact="0"/>
          <dgm:constr type="w" for="ch" forName="Accent" refType="w"/>
          <dgm:constr type="h" for="ch" forName="Accent" refType="h"/>
          <dgm:constr type="l" for="ch" forName="Image" refType="w" fact="0.05"/>
          <dgm:constr type="t" for="ch" forName="Image" refType="h" fact="0.04"/>
          <dgm:constr type="w" for="ch" forName="Image" refType="w" fact="0.9"/>
          <dgm:constr type="h" for="ch" forName="Image" refType="h" fact="0.65"/>
          <dgm:constr type="l" for="ch" forName="ChildComposite" refType="w" fact="0.05"/>
          <dgm:constr type="t" for="ch" forName="ChildComposite" refType="h" fact="0.69"/>
          <dgm:constr type="w" for="ch" forName="ChildComposite" refType="w" fact="0.9"/>
          <dgm:constr type="h" for="ch" forName="ChildComposite" refType="h" fact="0.27"/>
        </dgm:constrLst>
        <dgm:layoutNode name="Accent" styleLbl="trAlignAcc1">
          <dgm:varLst>
            <dgm:chMax val="0"/>
            <dgm:chPref val="0"/>
          </dgm:varLst>
          <dgm:alg type="sp"/>
          <dgm:shape xmlns:r="http://schemas.openxmlformats.org/officeDocument/2006/relationships" type="rect" r:blip="">
            <dgm:adjLst/>
          </dgm:shape>
          <dgm:presOf/>
        </dgm:layoutNode>
        <dgm:layoutNode name="Image" styleLbl="alignImgPlace1">
          <dgm:varLst>
            <dgm:chMax val="0"/>
            <dgm:chPref val="0"/>
          </dgm:varLst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ChildComposite">
          <dgm:alg type="composite"/>
          <dgm:shape xmlns:r="http://schemas.openxmlformats.org/officeDocument/2006/relationships" r:blip="">
            <dgm:adjLst/>
          </dgm:shape>
          <dgm:choose name="Name4">
            <dgm:if name="Name5" axis="ch" ptType="node" func="cnt" op="gte" val="1">
              <dgm:constrLst>
                <dgm:constr type="l" for="ch" forName="Parent" refType="w" fact="0"/>
                <dgm:constr type="t" for="ch" forName="Parent" refType="h" fact="0"/>
                <dgm:constr type="w" for="ch" forName="Parent" refType="w"/>
                <dgm:constr type="h" for="ch" forName="Parent" refType="h" fact="0.3704"/>
                <dgm:constr type="l" for="ch" forName="Child" refType="w" fact="0"/>
                <dgm:constr type="t" for="ch" forName="Child" refType="h" fact="0.3704"/>
                <dgm:constr type="w" for="ch" forName="Child" refType="w"/>
                <dgm:constr type="h" for="ch" forName="Child" refType="h" fact="0.6296"/>
              </dgm:constrLst>
            </dgm:if>
            <dgm:else name="Name6">
              <dgm:constrLst>
                <dgm:constr type="l" for="ch" forName="Parent" refType="w" fact="0"/>
                <dgm:constr type="t" for="ch" forName="Parent" refType="h" fact="0"/>
                <dgm:constr type="w" for="ch" forName="Parent" refType="w"/>
                <dgm:constr type="h" for="ch" forName="Parent" refType="h"/>
                <dgm:constr type="l" for="ch" forName="Child" refType="w" fact="0"/>
                <dgm:constr type="t" for="ch" forName="Child" refType="h" fact="0"/>
                <dgm:constr type="w" for="ch" forName="Child" refType="w" fact="0"/>
                <dgm:constr type="h" for="ch" forName="Child" refType="h" fact="0"/>
              </dgm:constrLst>
            </dgm:else>
          </dgm:choose>
          <dgm:layoutNode name="Child" styleLbl="node1">
            <dgm:varLst>
              <dgm:chMax val="0"/>
              <dgm:chPref val="0"/>
              <dgm:bulletEnabled val="1"/>
            </dgm:varLst>
            <dgm:choose name="Name7">
              <dgm:if name="Name8" axis="ch" ptType="node" func="cnt" op="gt" val="1">
                <dgm:alg type="tx">
                  <dgm:param type="parTxLTRAlign" val="l"/>
                  <dgm:param type="parTxRTLAlign" val="r"/>
                  <dgm:param type="txAnchorVert" val="mid"/>
                  <dgm:param type="txAnchorVertCh" val="mid"/>
                </dgm:alg>
              </dgm:if>
              <dgm:else name="Name9">
                <dgm:alg type="tx">
                  <dgm:param type="parTxLTRAlign" val="ctr"/>
                  <dgm:param type="parTxRTLAlign" val="ctr"/>
                  <dgm:param type="shpTxLTRAlignCh" val="l"/>
                  <dgm:param type="shpTxRTLAlignCh" val="r"/>
                  <dgm:param type="txAnchorVert" val="mid"/>
                  <dgm:param type="txAnchorVertCh" val="mid"/>
                </dgm:alg>
              </dgm:else>
            </dgm:choose>
            <dgm:choose name="Name10">
              <dgm:if name="Name11" axis="ch" ptType="node" func="cnt" op="gte" val="1">
                <dgm:shape xmlns:r="http://schemas.openxmlformats.org/officeDocument/2006/relationships" type="rect" r:blip="">
                  <dgm:adjLst/>
                </dgm:shape>
              </dgm:if>
              <dgm:else name="Name12">
                <dgm:shape xmlns:r="http://schemas.openxmlformats.org/officeDocument/2006/relationships" type="rect" r:blip="" hideGeom="1">
                  <dgm:adjLst/>
                </dgm:shape>
              </dgm:else>
            </dgm:choose>
            <dgm:choose name="Name13">
              <dgm:if name="Name14" axis="ch" ptType="node" func="cnt" op="gte" val="1">
                <dgm:presOf axis="des" ptType="node"/>
              </dgm:if>
              <dgm:else name="Name15">
                <dgm:presOf/>
              </dgm:else>
            </dgm:choose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Parent" styleLbl="revTx">
            <dgm:varLst>
              <dgm:chMax val="1"/>
              <dgm:chPref val="0"/>
              <dgm:bulletEnabled val="1"/>
            </dgm:varLst>
            <dgm:alg type="tx">
              <dgm:param type="shpTxLTRAlignCh" val="ctr"/>
              <dgm:param type="txAnchorVert" val="mid"/>
            </dgm:alg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CaptionedPictures">
  <dgm:title val=""/>
  <dgm:desc val=""/>
  <dgm:catLst>
    <dgm:cat type="picture" pri="5000"/>
    <dgm:cat type="pictureconvert" pri="5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  <dgm:pt modelId="40">
          <dgm:prSet phldr="1"/>
        </dgm:pt>
        <dgm:pt modelId="4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  <dgm:cxn modelId="90" srcId="0" destId="40" srcOrd="3" destOrd="0"/>
        <dgm:cxn modelId="42" srcId="40" destId="41" srcOrd="0" destOrd="0"/>
      </dgm:cxnLst>
      <dgm:bg/>
      <dgm:whole/>
    </dgm:dataModel>
  </dgm:clrData>
  <dgm:layoutNode name="Name0">
    <dgm:varLst>
      <dgm:chMax/>
      <dgm:chPref/>
      <dgm:dir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grDir" val="tR"/>
          <dgm:param type="off" val="ct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" op="equ"/>
      <dgm:constr type="primFontSz" for="des" forName="Child" refType="primFontSz" refFor="des" refForName="Parent" op="lte"/>
      <dgm:constr type="w" for="ch" forName="composite" refType="w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varLst>
          <dgm:chMax val="1"/>
          <dgm:chPref val="1"/>
        </dgm:varLst>
        <dgm:alg type="composite">
          <dgm:param type="ar" val="0.85"/>
        </dgm:alg>
        <dgm:shape xmlns:r="http://schemas.openxmlformats.org/officeDocument/2006/relationships" r:blip="">
          <dgm:adjLst/>
        </dgm:shape>
        <dgm:constrLst>
          <dgm:constr type="l" for="ch" forName="Accent" refType="w" fact="0"/>
          <dgm:constr type="t" for="ch" forName="Accent" refType="h" fact="0"/>
          <dgm:constr type="w" for="ch" forName="Accent" refType="w"/>
          <dgm:constr type="h" for="ch" forName="Accent" refType="h"/>
          <dgm:constr type="l" for="ch" forName="Image" refType="w" fact="0.05"/>
          <dgm:constr type="t" for="ch" forName="Image" refType="h" fact="0.04"/>
          <dgm:constr type="w" for="ch" forName="Image" refType="w" fact="0.9"/>
          <dgm:constr type="h" for="ch" forName="Image" refType="h" fact="0.65"/>
          <dgm:constr type="l" for="ch" forName="ChildComposite" refType="w" fact="0.05"/>
          <dgm:constr type="t" for="ch" forName="ChildComposite" refType="h" fact="0.69"/>
          <dgm:constr type="w" for="ch" forName="ChildComposite" refType="w" fact="0.9"/>
          <dgm:constr type="h" for="ch" forName="ChildComposite" refType="h" fact="0.27"/>
        </dgm:constrLst>
        <dgm:layoutNode name="Accent" styleLbl="trAlignAcc1">
          <dgm:varLst>
            <dgm:chMax val="0"/>
            <dgm:chPref val="0"/>
          </dgm:varLst>
          <dgm:alg type="sp"/>
          <dgm:shape xmlns:r="http://schemas.openxmlformats.org/officeDocument/2006/relationships" type="rect" r:blip="">
            <dgm:adjLst/>
          </dgm:shape>
          <dgm:presOf/>
        </dgm:layoutNode>
        <dgm:layoutNode name="Image" styleLbl="alignImgPlace1">
          <dgm:varLst>
            <dgm:chMax val="0"/>
            <dgm:chPref val="0"/>
          </dgm:varLst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ChildComposite">
          <dgm:alg type="composite"/>
          <dgm:shape xmlns:r="http://schemas.openxmlformats.org/officeDocument/2006/relationships" r:blip="">
            <dgm:adjLst/>
          </dgm:shape>
          <dgm:choose name="Name4">
            <dgm:if name="Name5" axis="ch" ptType="node" func="cnt" op="gte" val="1">
              <dgm:constrLst>
                <dgm:constr type="l" for="ch" forName="Parent" refType="w" fact="0"/>
                <dgm:constr type="t" for="ch" forName="Parent" refType="h" fact="0"/>
                <dgm:constr type="w" for="ch" forName="Parent" refType="w"/>
                <dgm:constr type="h" for="ch" forName="Parent" refType="h" fact="0.3704"/>
                <dgm:constr type="l" for="ch" forName="Child" refType="w" fact="0"/>
                <dgm:constr type="t" for="ch" forName="Child" refType="h" fact="0.3704"/>
                <dgm:constr type="w" for="ch" forName="Child" refType="w"/>
                <dgm:constr type="h" for="ch" forName="Child" refType="h" fact="0.6296"/>
              </dgm:constrLst>
            </dgm:if>
            <dgm:else name="Name6">
              <dgm:constrLst>
                <dgm:constr type="l" for="ch" forName="Parent" refType="w" fact="0"/>
                <dgm:constr type="t" for="ch" forName="Parent" refType="h" fact="0"/>
                <dgm:constr type="w" for="ch" forName="Parent" refType="w"/>
                <dgm:constr type="h" for="ch" forName="Parent" refType="h"/>
                <dgm:constr type="l" for="ch" forName="Child" refType="w" fact="0"/>
                <dgm:constr type="t" for="ch" forName="Child" refType="h" fact="0"/>
                <dgm:constr type="w" for="ch" forName="Child" refType="w" fact="0"/>
                <dgm:constr type="h" for="ch" forName="Child" refType="h" fact="0"/>
              </dgm:constrLst>
            </dgm:else>
          </dgm:choose>
          <dgm:layoutNode name="Child" styleLbl="node1">
            <dgm:varLst>
              <dgm:chMax val="0"/>
              <dgm:chPref val="0"/>
              <dgm:bulletEnabled val="1"/>
            </dgm:varLst>
            <dgm:choose name="Name7">
              <dgm:if name="Name8" axis="ch" ptType="node" func="cnt" op="gt" val="1">
                <dgm:alg type="tx">
                  <dgm:param type="parTxLTRAlign" val="l"/>
                  <dgm:param type="parTxRTLAlign" val="r"/>
                  <dgm:param type="txAnchorVert" val="mid"/>
                  <dgm:param type="txAnchorVertCh" val="mid"/>
                </dgm:alg>
              </dgm:if>
              <dgm:else name="Name9">
                <dgm:alg type="tx">
                  <dgm:param type="parTxLTRAlign" val="ctr"/>
                  <dgm:param type="parTxRTLAlign" val="ctr"/>
                  <dgm:param type="shpTxLTRAlignCh" val="l"/>
                  <dgm:param type="shpTxRTLAlignCh" val="r"/>
                  <dgm:param type="txAnchorVert" val="mid"/>
                  <dgm:param type="txAnchorVertCh" val="mid"/>
                </dgm:alg>
              </dgm:else>
            </dgm:choose>
            <dgm:choose name="Name10">
              <dgm:if name="Name11" axis="ch" ptType="node" func="cnt" op="gte" val="1">
                <dgm:shape xmlns:r="http://schemas.openxmlformats.org/officeDocument/2006/relationships" type="rect" r:blip="">
                  <dgm:adjLst/>
                </dgm:shape>
              </dgm:if>
              <dgm:else name="Name12">
                <dgm:shape xmlns:r="http://schemas.openxmlformats.org/officeDocument/2006/relationships" type="rect" r:blip="" hideGeom="1">
                  <dgm:adjLst/>
                </dgm:shape>
              </dgm:else>
            </dgm:choose>
            <dgm:choose name="Name13">
              <dgm:if name="Name14" axis="ch" ptType="node" func="cnt" op="gte" val="1">
                <dgm:presOf axis="des" ptType="node"/>
              </dgm:if>
              <dgm:else name="Name15">
                <dgm:presOf/>
              </dgm:else>
            </dgm:choose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Parent" styleLbl="revTx">
            <dgm:varLst>
              <dgm:chMax val="1"/>
              <dgm:chPref val="0"/>
              <dgm:bulletEnabled val="1"/>
            </dgm:varLst>
            <dgm:alg type="tx">
              <dgm:param type="shpTxLTRAlignCh" val="ctr"/>
              <dgm:param type="txAnchorVert" val="mid"/>
            </dgm:alg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TitlePictureLineup">
  <dgm:title val=""/>
  <dgm:desc val=""/>
  <dgm:catLst>
    <dgm:cat type="picture" pri="18000"/>
    <dgm:cat type="pictureconvert" pri="18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dir/>
    </dgm:varLst>
    <dgm:choose name="Name1">
      <dgm:if name="Name2" func="var" arg="dir" op="equ" val="norm">
        <dgm:alg type="lin">
          <dgm:param type="linDir" val="fromL"/>
          <dgm:param type="fallback" val="1D"/>
          <dgm:param type="horzAlign" val="ctr"/>
          <dgm:param type="vertAlign" val="mid"/>
          <dgm:param type="nodeVertAlign" val="t"/>
        </dgm:alg>
      </dgm:if>
      <dgm:else name="Name3">
        <dgm:alg type="lin">
          <dgm:param type="linDir" val="fromR"/>
          <dgm:param type="fallback" val="1D"/>
          <dgm:param type="horzAlign" val="ctr"/>
          <dgm:param type="vertAlign" val="mid"/>
          <dgm:param type="nodeVertAlign" val="t"/>
        </dgm:alg>
      </dgm:else>
    </dgm:choose>
    <dgm:shape xmlns:r="http://schemas.openxmlformats.org/officeDocument/2006/relationships" r:blip="">
      <dgm:adjLst/>
    </dgm:shape>
    <dgm:constrLst>
      <dgm:constr type="h" for="des" forName="Child" op="equ"/>
      <dgm:constr type="w" for="des" forName="Child" op="equ"/>
      <dgm:constr type="h" for="des" forName="Accent" op="equ"/>
      <dgm:constr type="w" for="des" forName="Accent" op="equ"/>
      <dgm:constr type="primFontSz" for="des" forName="Parent" op="equ"/>
      <dgm:constr type="primFontSz" for="des" forName="Child" op="equ"/>
      <dgm:constr type="w" for="ch" forName="composite" refType="w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05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0.5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 fact="0.1"/>
              <dgm:constr type="l" for="ch" forName="Accent" refType="w" fact="0"/>
              <dgm:constr type="b" for="ch" forName="Accent" refType="h"/>
              <dgm:constr type="w" for="ch" forName="Accent" refType="w" fact="0"/>
              <dgm:constr type="h" for="ch" forName="Accent" refType="h" fact="0.9"/>
              <dgm:constr type="l" for="ch" forName="Image" refType="w" fact="0.05"/>
              <dgm:constr type="t" for="ch" forName="Image" refType="h" fact="0.13"/>
              <dgm:constr type="w" for="ch" forName="Image" refType="w" fact="0.9467"/>
              <dgm:constr type="h" for="ch" forName="Image" refType="h" fact="0.405"/>
              <dgm:constr type="l" for="ch" forName="Child" refType="w" fact="0.05"/>
              <dgm:constr type="t" for="ch" forName="Child" refType="h" fact="0.535"/>
              <dgm:constr type="w" for="ch" forName="Child" refType="w" fact="0.9467"/>
              <dgm:constr type="h" for="ch" forName="Child" refType="h" fact="0.465"/>
            </dgm:constrLst>
          </dgm:if>
          <dgm:else name="Name6">
            <dgm:constrLst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 fact="0.1"/>
              <dgm:constr type="l" for="ch" forName="Accent" refType="w"/>
              <dgm:constr type="b" for="ch" forName="Accent" refType="h"/>
              <dgm:constr type="h" for="ch" forName="Accent" refType="h" fact="0.9"/>
              <dgm:constr type="l" for="ch" forName="Image" refType="w" fact="0"/>
              <dgm:constr type="t" for="ch" forName="Image" refType="h" fact="0.13"/>
              <dgm:constr type="w" for="ch" forName="Image" refType="w" fact="0.9467"/>
              <dgm:constr type="h" for="ch" forName="Image" refType="h" fact="0.405"/>
              <dgm:constr type="l" for="ch" forName="Child" refType="w" fact="0"/>
              <dgm:constr type="t" for="ch" forName="Child" refType="h" fact="0.535"/>
              <dgm:constr type="w" for="ch" forName="Child" refType="w" fact="0.9467"/>
              <dgm:constr type="h" for="ch" forName="Child" refType="h" fact="0.465"/>
            </dgm:constrLst>
          </dgm:else>
        </dgm:choose>
        <dgm:forEach name="Name7" axis="self" ptType="node">
          <dgm:layoutNode name="Accent" styleLbl="alignAcc1">
            <dgm:alg type="sp"/>
            <dgm:shape xmlns:r="http://schemas.openxmlformats.org/officeDocument/2006/relationships" type="line" r:blip="">
              <dgm:adjLst/>
            </dgm:shape>
            <dgm:presOf/>
          </dgm:layoutNode>
          <dgm:layoutNode name="Image">
            <dgm:alg type="sp"/>
            <dgm:shape xmlns:r="http://schemas.openxmlformats.org/officeDocument/2006/relationships" type="rect" r:blip="" blipPhldr="1">
              <dgm:adjLst/>
            </dgm:shape>
            <dgm:presOf/>
          </dgm:layoutNode>
          <dgm:layoutNode name="Child" styleLbl="revTx">
            <dgm:varLst>
              <dgm:bulletEnabled val="1"/>
            </dgm:varLst>
            <dgm:choose name="Name8">
              <dgm:if name="Name9" axis="ch" ptType="node" func="cnt" op="gt" val="1">
                <dgm:choose name="Name10">
                  <dgm:if name="Name11" func="var" arg="dir" op="equ" val="norm">
                    <dgm:alg type="tx">
                      <dgm:param type="shpTxLTRAlignCh" val="l"/>
                      <dgm:param type="shpTxRTLAlignCh" val="r"/>
                      <dgm:param type="txAnchorVert" val="t"/>
                      <dgm:param type="stBulletLvl" val="1"/>
                    </dgm:alg>
                  </dgm:if>
                  <dgm:else name="Name12">
                    <dgm:alg type="tx">
                      <dgm:param type="shpTxLTRAlignCh" val="l"/>
                      <dgm:param type="shpTxRTLAlignCh" val="r"/>
                      <dgm:param type="txAnchorVert" val="t"/>
                      <dgm:param type="stBulletLvl" val="1"/>
                    </dgm:alg>
                  </dgm:else>
                </dgm:choose>
              </dgm:if>
              <dgm:else name="Name13">
                <dgm:choose name="Name14">
                  <dgm:if name="Name15" func="var" arg="dir" op="equ" val="norm">
                    <dgm:alg type="tx">
                      <dgm:param type="shpTxLTRAlignCh" val="l"/>
                      <dgm:param type="shpTxRTLAlignCh" val="r"/>
                      <dgm:param type="txAnchorVert" val="t"/>
                      <dgm:param type="stBulletLvl" val="2"/>
                    </dgm:alg>
                  </dgm:if>
                  <dgm:else name="Name16">
                    <dgm:alg type="tx">
                      <dgm:param type="shpTxLTRAlignCh" val="l"/>
                      <dgm:param type="shpTxRTLAlignCh" val="r"/>
                      <dgm:param type="txAnchorVert" val="t"/>
                      <dgm:param type="stBulletLvl" val="2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2"/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  <dgm:layoutNode name="Parent" styleLbl="alignNode1">
            <dgm:varLst>
              <dgm:bulletEnabled val="1"/>
            </dgm:varLst>
            <dgm:alg type="tx">
              <dgm:param type="shpTxLTRAlignCh" val="ctr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self"/>
            <dgm:constrLst>
              <dgm:constr type="lMarg" refType="primFontSz" fact="0.2"/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forEach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8/layout/CaptionedPictures">
  <dgm:title val=""/>
  <dgm:desc val=""/>
  <dgm:catLst>
    <dgm:cat type="picture" pri="5000"/>
    <dgm:cat type="pictureconvert" pri="5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  <dgm:pt modelId="40">
          <dgm:prSet phldr="1"/>
        </dgm:pt>
        <dgm:pt modelId="4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  <dgm:cxn modelId="90" srcId="0" destId="40" srcOrd="3" destOrd="0"/>
        <dgm:cxn modelId="42" srcId="40" destId="41" srcOrd="0" destOrd="0"/>
      </dgm:cxnLst>
      <dgm:bg/>
      <dgm:whole/>
    </dgm:dataModel>
  </dgm:clrData>
  <dgm:layoutNode name="Name0">
    <dgm:varLst>
      <dgm:chMax/>
      <dgm:chPref/>
      <dgm:dir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grDir" val="tR"/>
          <dgm:param type="off" val="ct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" op="equ"/>
      <dgm:constr type="primFontSz" for="des" forName="Child" refType="primFontSz" refFor="des" refForName="Parent" op="lte"/>
      <dgm:constr type="w" for="ch" forName="composite" refType="w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varLst>
          <dgm:chMax val="1"/>
          <dgm:chPref val="1"/>
        </dgm:varLst>
        <dgm:alg type="composite">
          <dgm:param type="ar" val="0.85"/>
        </dgm:alg>
        <dgm:shape xmlns:r="http://schemas.openxmlformats.org/officeDocument/2006/relationships" r:blip="">
          <dgm:adjLst/>
        </dgm:shape>
        <dgm:constrLst>
          <dgm:constr type="l" for="ch" forName="Accent" refType="w" fact="0"/>
          <dgm:constr type="t" for="ch" forName="Accent" refType="h" fact="0"/>
          <dgm:constr type="w" for="ch" forName="Accent" refType="w"/>
          <dgm:constr type="h" for="ch" forName="Accent" refType="h"/>
          <dgm:constr type="l" for="ch" forName="Image" refType="w" fact="0.05"/>
          <dgm:constr type="t" for="ch" forName="Image" refType="h" fact="0.04"/>
          <dgm:constr type="w" for="ch" forName="Image" refType="w" fact="0.9"/>
          <dgm:constr type="h" for="ch" forName="Image" refType="h" fact="0.65"/>
          <dgm:constr type="l" for="ch" forName="ChildComposite" refType="w" fact="0.05"/>
          <dgm:constr type="t" for="ch" forName="ChildComposite" refType="h" fact="0.69"/>
          <dgm:constr type="w" for="ch" forName="ChildComposite" refType="w" fact="0.9"/>
          <dgm:constr type="h" for="ch" forName="ChildComposite" refType="h" fact="0.27"/>
        </dgm:constrLst>
        <dgm:layoutNode name="Accent" styleLbl="trAlignAcc1">
          <dgm:varLst>
            <dgm:chMax val="0"/>
            <dgm:chPref val="0"/>
          </dgm:varLst>
          <dgm:alg type="sp"/>
          <dgm:shape xmlns:r="http://schemas.openxmlformats.org/officeDocument/2006/relationships" type="rect" r:blip="">
            <dgm:adjLst/>
          </dgm:shape>
          <dgm:presOf/>
        </dgm:layoutNode>
        <dgm:layoutNode name="Image" styleLbl="alignImgPlace1">
          <dgm:varLst>
            <dgm:chMax val="0"/>
            <dgm:chPref val="0"/>
          </dgm:varLst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ChildComposite">
          <dgm:alg type="composite"/>
          <dgm:shape xmlns:r="http://schemas.openxmlformats.org/officeDocument/2006/relationships" r:blip="">
            <dgm:adjLst/>
          </dgm:shape>
          <dgm:choose name="Name4">
            <dgm:if name="Name5" axis="ch" ptType="node" func="cnt" op="gte" val="1">
              <dgm:constrLst>
                <dgm:constr type="l" for="ch" forName="Parent" refType="w" fact="0"/>
                <dgm:constr type="t" for="ch" forName="Parent" refType="h" fact="0"/>
                <dgm:constr type="w" for="ch" forName="Parent" refType="w"/>
                <dgm:constr type="h" for="ch" forName="Parent" refType="h" fact="0.3704"/>
                <dgm:constr type="l" for="ch" forName="Child" refType="w" fact="0"/>
                <dgm:constr type="t" for="ch" forName="Child" refType="h" fact="0.3704"/>
                <dgm:constr type="w" for="ch" forName="Child" refType="w"/>
                <dgm:constr type="h" for="ch" forName="Child" refType="h" fact="0.6296"/>
              </dgm:constrLst>
            </dgm:if>
            <dgm:else name="Name6">
              <dgm:constrLst>
                <dgm:constr type="l" for="ch" forName="Parent" refType="w" fact="0"/>
                <dgm:constr type="t" for="ch" forName="Parent" refType="h" fact="0"/>
                <dgm:constr type="w" for="ch" forName="Parent" refType="w"/>
                <dgm:constr type="h" for="ch" forName="Parent" refType="h"/>
                <dgm:constr type="l" for="ch" forName="Child" refType="w" fact="0"/>
                <dgm:constr type="t" for="ch" forName="Child" refType="h" fact="0"/>
                <dgm:constr type="w" for="ch" forName="Child" refType="w" fact="0"/>
                <dgm:constr type="h" for="ch" forName="Child" refType="h" fact="0"/>
              </dgm:constrLst>
            </dgm:else>
          </dgm:choose>
          <dgm:layoutNode name="Child" styleLbl="node1">
            <dgm:varLst>
              <dgm:chMax val="0"/>
              <dgm:chPref val="0"/>
              <dgm:bulletEnabled val="1"/>
            </dgm:varLst>
            <dgm:choose name="Name7">
              <dgm:if name="Name8" axis="ch" ptType="node" func="cnt" op="gt" val="1">
                <dgm:alg type="tx">
                  <dgm:param type="parTxLTRAlign" val="l"/>
                  <dgm:param type="parTxRTLAlign" val="r"/>
                  <dgm:param type="txAnchorVert" val="mid"/>
                  <dgm:param type="txAnchorVertCh" val="mid"/>
                </dgm:alg>
              </dgm:if>
              <dgm:else name="Name9">
                <dgm:alg type="tx">
                  <dgm:param type="parTxLTRAlign" val="ctr"/>
                  <dgm:param type="parTxRTLAlign" val="ctr"/>
                  <dgm:param type="shpTxLTRAlignCh" val="l"/>
                  <dgm:param type="shpTxRTLAlignCh" val="r"/>
                  <dgm:param type="txAnchorVert" val="mid"/>
                  <dgm:param type="txAnchorVertCh" val="mid"/>
                </dgm:alg>
              </dgm:else>
            </dgm:choose>
            <dgm:choose name="Name10">
              <dgm:if name="Name11" axis="ch" ptType="node" func="cnt" op="gte" val="1">
                <dgm:shape xmlns:r="http://schemas.openxmlformats.org/officeDocument/2006/relationships" type="rect" r:blip="">
                  <dgm:adjLst/>
                </dgm:shape>
              </dgm:if>
              <dgm:else name="Name12">
                <dgm:shape xmlns:r="http://schemas.openxmlformats.org/officeDocument/2006/relationships" type="rect" r:blip="" hideGeom="1">
                  <dgm:adjLst/>
                </dgm:shape>
              </dgm:else>
            </dgm:choose>
            <dgm:choose name="Name13">
              <dgm:if name="Name14" axis="ch" ptType="node" func="cnt" op="gte" val="1">
                <dgm:presOf axis="des" ptType="node"/>
              </dgm:if>
              <dgm:else name="Name15">
                <dgm:presOf/>
              </dgm:else>
            </dgm:choose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Parent" styleLbl="revTx">
            <dgm:varLst>
              <dgm:chMax val="1"/>
              <dgm:chPref val="0"/>
              <dgm:bulletEnabled val="1"/>
            </dgm:varLst>
            <dgm:alg type="tx">
              <dgm:param type="shpTxLTRAlignCh" val="ctr"/>
              <dgm:param type="txAnchorVert" val="mid"/>
            </dgm:alg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8/layout/CaptionedPictures">
  <dgm:title val=""/>
  <dgm:desc val=""/>
  <dgm:catLst>
    <dgm:cat type="picture" pri="5000"/>
    <dgm:cat type="pictureconvert" pri="5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  <dgm:pt modelId="40">
          <dgm:prSet phldr="1"/>
        </dgm:pt>
        <dgm:pt modelId="4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  <dgm:cxn modelId="90" srcId="0" destId="40" srcOrd="3" destOrd="0"/>
        <dgm:cxn modelId="42" srcId="40" destId="41" srcOrd="0" destOrd="0"/>
      </dgm:cxnLst>
      <dgm:bg/>
      <dgm:whole/>
    </dgm:dataModel>
  </dgm:clrData>
  <dgm:layoutNode name="Name0">
    <dgm:varLst>
      <dgm:chMax/>
      <dgm:chPref/>
      <dgm:dir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grDir" val="tR"/>
          <dgm:param type="off" val="ct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" op="equ"/>
      <dgm:constr type="primFontSz" for="des" forName="Child" refType="primFontSz" refFor="des" refForName="Parent" op="lte"/>
      <dgm:constr type="w" for="ch" forName="composite" refType="w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varLst>
          <dgm:chMax val="1"/>
          <dgm:chPref val="1"/>
        </dgm:varLst>
        <dgm:alg type="composite">
          <dgm:param type="ar" val="0.85"/>
        </dgm:alg>
        <dgm:shape xmlns:r="http://schemas.openxmlformats.org/officeDocument/2006/relationships" r:blip="">
          <dgm:adjLst/>
        </dgm:shape>
        <dgm:constrLst>
          <dgm:constr type="l" for="ch" forName="Accent" refType="w" fact="0"/>
          <dgm:constr type="t" for="ch" forName="Accent" refType="h" fact="0"/>
          <dgm:constr type="w" for="ch" forName="Accent" refType="w"/>
          <dgm:constr type="h" for="ch" forName="Accent" refType="h"/>
          <dgm:constr type="l" for="ch" forName="Image" refType="w" fact="0.05"/>
          <dgm:constr type="t" for="ch" forName="Image" refType="h" fact="0.04"/>
          <dgm:constr type="w" for="ch" forName="Image" refType="w" fact="0.9"/>
          <dgm:constr type="h" for="ch" forName="Image" refType="h" fact="0.65"/>
          <dgm:constr type="l" for="ch" forName="ChildComposite" refType="w" fact="0.05"/>
          <dgm:constr type="t" for="ch" forName="ChildComposite" refType="h" fact="0.69"/>
          <dgm:constr type="w" for="ch" forName="ChildComposite" refType="w" fact="0.9"/>
          <dgm:constr type="h" for="ch" forName="ChildComposite" refType="h" fact="0.27"/>
        </dgm:constrLst>
        <dgm:layoutNode name="Accent" styleLbl="trAlignAcc1">
          <dgm:varLst>
            <dgm:chMax val="0"/>
            <dgm:chPref val="0"/>
          </dgm:varLst>
          <dgm:alg type="sp"/>
          <dgm:shape xmlns:r="http://schemas.openxmlformats.org/officeDocument/2006/relationships" type="rect" r:blip="">
            <dgm:adjLst/>
          </dgm:shape>
          <dgm:presOf/>
        </dgm:layoutNode>
        <dgm:layoutNode name="Image" styleLbl="alignImgPlace1">
          <dgm:varLst>
            <dgm:chMax val="0"/>
            <dgm:chPref val="0"/>
          </dgm:varLst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ChildComposite">
          <dgm:alg type="composite"/>
          <dgm:shape xmlns:r="http://schemas.openxmlformats.org/officeDocument/2006/relationships" r:blip="">
            <dgm:adjLst/>
          </dgm:shape>
          <dgm:choose name="Name4">
            <dgm:if name="Name5" axis="ch" ptType="node" func="cnt" op="gte" val="1">
              <dgm:constrLst>
                <dgm:constr type="l" for="ch" forName="Parent" refType="w" fact="0"/>
                <dgm:constr type="t" for="ch" forName="Parent" refType="h" fact="0"/>
                <dgm:constr type="w" for="ch" forName="Parent" refType="w"/>
                <dgm:constr type="h" for="ch" forName="Parent" refType="h" fact="0.3704"/>
                <dgm:constr type="l" for="ch" forName="Child" refType="w" fact="0"/>
                <dgm:constr type="t" for="ch" forName="Child" refType="h" fact="0.3704"/>
                <dgm:constr type="w" for="ch" forName="Child" refType="w"/>
                <dgm:constr type="h" for="ch" forName="Child" refType="h" fact="0.6296"/>
              </dgm:constrLst>
            </dgm:if>
            <dgm:else name="Name6">
              <dgm:constrLst>
                <dgm:constr type="l" for="ch" forName="Parent" refType="w" fact="0"/>
                <dgm:constr type="t" for="ch" forName="Parent" refType="h" fact="0"/>
                <dgm:constr type="w" for="ch" forName="Parent" refType="w"/>
                <dgm:constr type="h" for="ch" forName="Parent" refType="h"/>
                <dgm:constr type="l" for="ch" forName="Child" refType="w" fact="0"/>
                <dgm:constr type="t" for="ch" forName="Child" refType="h" fact="0"/>
                <dgm:constr type="w" for="ch" forName="Child" refType="w" fact="0"/>
                <dgm:constr type="h" for="ch" forName="Child" refType="h" fact="0"/>
              </dgm:constrLst>
            </dgm:else>
          </dgm:choose>
          <dgm:layoutNode name="Child" styleLbl="node1">
            <dgm:varLst>
              <dgm:chMax val="0"/>
              <dgm:chPref val="0"/>
              <dgm:bulletEnabled val="1"/>
            </dgm:varLst>
            <dgm:choose name="Name7">
              <dgm:if name="Name8" axis="ch" ptType="node" func="cnt" op="gt" val="1">
                <dgm:alg type="tx">
                  <dgm:param type="parTxLTRAlign" val="l"/>
                  <dgm:param type="parTxRTLAlign" val="r"/>
                  <dgm:param type="txAnchorVert" val="mid"/>
                  <dgm:param type="txAnchorVertCh" val="mid"/>
                </dgm:alg>
              </dgm:if>
              <dgm:else name="Name9">
                <dgm:alg type="tx">
                  <dgm:param type="parTxLTRAlign" val="ctr"/>
                  <dgm:param type="parTxRTLAlign" val="ctr"/>
                  <dgm:param type="shpTxLTRAlignCh" val="l"/>
                  <dgm:param type="shpTxRTLAlignCh" val="r"/>
                  <dgm:param type="txAnchorVert" val="mid"/>
                  <dgm:param type="txAnchorVertCh" val="mid"/>
                </dgm:alg>
              </dgm:else>
            </dgm:choose>
            <dgm:choose name="Name10">
              <dgm:if name="Name11" axis="ch" ptType="node" func="cnt" op="gte" val="1">
                <dgm:shape xmlns:r="http://schemas.openxmlformats.org/officeDocument/2006/relationships" type="rect" r:blip="">
                  <dgm:adjLst/>
                </dgm:shape>
              </dgm:if>
              <dgm:else name="Name12">
                <dgm:shape xmlns:r="http://schemas.openxmlformats.org/officeDocument/2006/relationships" type="rect" r:blip="" hideGeom="1">
                  <dgm:adjLst/>
                </dgm:shape>
              </dgm:else>
            </dgm:choose>
            <dgm:choose name="Name13">
              <dgm:if name="Name14" axis="ch" ptType="node" func="cnt" op="gte" val="1">
                <dgm:presOf axis="des" ptType="node"/>
              </dgm:if>
              <dgm:else name="Name15">
                <dgm:presOf/>
              </dgm:else>
            </dgm:choose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Parent" styleLbl="revTx">
            <dgm:varLst>
              <dgm:chMax val="1"/>
              <dgm:chPref val="0"/>
              <dgm:bulletEnabled val="1"/>
            </dgm:varLst>
            <dgm:alg type="tx">
              <dgm:param type="shpTxLTRAlignCh" val="ctr"/>
              <dgm:param type="txAnchorVert" val="mid"/>
            </dgm:alg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0"/>
            <a:ext cx="12188825" cy="6872226"/>
            <a:chOff x="0" y="0"/>
            <a:chExt cx="12188825" cy="6872226"/>
          </a:xfrm>
        </p:grpSpPr>
        <p:pic>
          <p:nvPicPr>
            <p:cNvPr id="9" name="Picture 8" descr="HD-PanelTitle-V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" r="47673"/>
            <a:stretch/>
          </p:blipFill>
          <p:spPr>
            <a:xfrm rot="5400000">
              <a:off x="5245268" y="530352"/>
              <a:ext cx="1673352" cy="612648"/>
            </a:xfrm>
            <a:prstGeom prst="rect">
              <a:avLst/>
            </a:prstGeom>
          </p:spPr>
        </p:pic>
        <p:pic>
          <p:nvPicPr>
            <p:cNvPr id="18" name="Picture 17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8819"/>
            <a:stretch/>
          </p:blipFill>
          <p:spPr>
            <a:xfrm rot="5400000">
              <a:off x="5263556" y="5747514"/>
              <a:ext cx="1636776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BA344754-14AB-4599-97F5-CC44626E49A5}" type="datetimeFigureOut">
              <a:rPr lang="en-US" smtClean="0"/>
              <a:t>8/20/2022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30551BE9-364C-42C7-B53A-E485B06FCD46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80528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344754-14AB-4599-97F5-CC44626E49A5}" type="datetimeFigureOut">
              <a:rPr lang="en-US" smtClean="0"/>
              <a:t>8/20/2022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51BE9-364C-42C7-B53A-E485B06FCD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1343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344754-14AB-4599-97F5-CC44626E49A5}" type="datetimeFigureOut">
              <a:rPr lang="en-US" smtClean="0"/>
              <a:t>8/20/2022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51BE9-364C-42C7-B53A-E485B06FCD46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58420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344754-14AB-4599-97F5-CC44626E49A5}" type="datetimeFigureOut">
              <a:rPr lang="en-US" smtClean="0"/>
              <a:t>8/20/2022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51BE9-364C-42C7-B53A-E485B06FCD46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81681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344754-14AB-4599-97F5-CC44626E49A5}" type="datetimeFigureOut">
              <a:rPr lang="en-US" smtClean="0"/>
              <a:t>8/20/2022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51BE9-364C-42C7-B53A-E485B06FCD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7372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344754-14AB-4599-97F5-CC44626E49A5}" type="datetimeFigureOut">
              <a:rPr lang="en-US" smtClean="0"/>
              <a:t>8/20/2022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51BE9-364C-42C7-B53A-E485B06FCD46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76846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344754-14AB-4599-97F5-CC44626E49A5}" type="datetimeFigureOut">
              <a:rPr lang="en-US" smtClean="0"/>
              <a:t>8/20/2022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51BE9-364C-42C7-B53A-E485B06FCD46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484519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344754-14AB-4599-97F5-CC44626E49A5}" type="datetimeFigureOut">
              <a:rPr lang="en-US" smtClean="0"/>
              <a:t>8/20/2022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51BE9-364C-42C7-B53A-E485B06FCD46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715482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344754-14AB-4599-97F5-CC44626E49A5}" type="datetimeFigureOut">
              <a:rPr lang="en-US" smtClean="0"/>
              <a:t>8/20/2022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51BE9-364C-42C7-B53A-E485B06FCD46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49636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344754-14AB-4599-97F5-CC44626E49A5}" type="datetimeFigureOut">
              <a:rPr lang="en-US" smtClean="0"/>
              <a:t>8/20/2022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51BE9-364C-42C7-B53A-E485B06FCD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6403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344754-14AB-4599-97F5-CC44626E49A5}" type="datetimeFigureOut">
              <a:rPr lang="en-US" smtClean="0"/>
              <a:t>8/20/2022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51BE9-364C-42C7-B53A-E485B06FCD46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00876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344754-14AB-4599-97F5-CC44626E49A5}" type="datetimeFigureOut">
              <a:rPr lang="en-US" smtClean="0"/>
              <a:t>8/20/2022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51BE9-364C-42C7-B53A-E485B06FCD46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85902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1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1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344754-14AB-4599-97F5-CC44626E49A5}" type="datetimeFigureOut">
              <a:rPr lang="en-US" smtClean="0"/>
              <a:t>8/20/2022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51BE9-364C-42C7-B53A-E485B06FCD46}" type="slidenum">
              <a:rPr lang="en-US" smtClean="0"/>
              <a:t>‹#›</a:t>
            </a:fld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21291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344754-14AB-4599-97F5-CC44626E49A5}" type="datetimeFigureOut">
              <a:rPr lang="en-US" smtClean="0"/>
              <a:t>8/20/2022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51BE9-364C-42C7-B53A-E485B06FCD46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58063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344754-14AB-4599-97F5-CC44626E49A5}" type="datetimeFigureOut">
              <a:rPr lang="en-US" smtClean="0"/>
              <a:t>8/20/2022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51BE9-364C-42C7-B53A-E485B06FCD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3329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344754-14AB-4599-97F5-CC44626E49A5}" type="datetimeFigureOut">
              <a:rPr lang="en-US" smtClean="0"/>
              <a:t>8/20/2022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51BE9-364C-42C7-B53A-E485B06FCD46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80502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344754-14AB-4599-97F5-CC44626E49A5}" type="datetimeFigureOut">
              <a:rPr lang="en-US" smtClean="0"/>
              <a:t>8/20/2022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51BE9-364C-42C7-B53A-E485B06FCD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7225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88825" cy="6856215"/>
            <a:chOff x="0" y="0"/>
            <a:chExt cx="12188825" cy="6856215"/>
          </a:xfrm>
        </p:grpSpPr>
        <p:pic>
          <p:nvPicPr>
            <p:cNvPr id="8" name="Picture 7" descr="HD-PanelContent-V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"/>
            <a:stretch/>
          </p:blipFill>
          <p:spPr>
            <a:xfrm rot="5400000">
              <a:off x="5706471" y="76265"/>
              <a:ext cx="758952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"/>
            <a:stretch/>
          </p:blipFill>
          <p:spPr>
            <a:xfrm rot="5400000">
              <a:off x="5706470" y="6173526"/>
              <a:ext cx="758952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A344754-14AB-4599-97F5-CC44626E49A5}" type="datetimeFigureOut">
              <a:rPr lang="en-US" smtClean="0"/>
              <a:t>8/20/2022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30551BE9-364C-42C7-B53A-E485B06FCD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09477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  <p:sldLayoutId id="2147483744" r:id="rId12"/>
    <p:sldLayoutId id="2147483745" r:id="rId13"/>
    <p:sldLayoutId id="2147483746" r:id="rId14"/>
    <p:sldLayoutId id="2147483747" r:id="rId15"/>
    <p:sldLayoutId id="2147483748" r:id="rId16"/>
    <p:sldLayoutId id="214748374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.xml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3442547775"/>
              </p:ext>
            </p:extLst>
          </p:nvPr>
        </p:nvGraphicFramePr>
        <p:xfrm>
          <a:off x="552756" y="785091"/>
          <a:ext cx="10742360" cy="49164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175592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1969751520"/>
              </p:ext>
            </p:extLst>
          </p:nvPr>
        </p:nvGraphicFramePr>
        <p:xfrm>
          <a:off x="1219200" y="1044863"/>
          <a:ext cx="9753600" cy="48848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90435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3874221925"/>
              </p:ext>
            </p:extLst>
          </p:nvPr>
        </p:nvGraphicFramePr>
        <p:xfrm>
          <a:off x="1754908" y="1034473"/>
          <a:ext cx="9116291" cy="45477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407065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316884150"/>
              </p:ext>
            </p:extLst>
          </p:nvPr>
        </p:nvGraphicFramePr>
        <p:xfrm>
          <a:off x="738909" y="822036"/>
          <a:ext cx="10474036" cy="50615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749984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916054346"/>
              </p:ext>
            </p:extLst>
          </p:nvPr>
        </p:nvGraphicFramePr>
        <p:xfrm>
          <a:off x="1136073" y="1247774"/>
          <a:ext cx="9023927" cy="47004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026803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1599263767"/>
              </p:ext>
            </p:extLst>
          </p:nvPr>
        </p:nvGraphicFramePr>
        <p:xfrm>
          <a:off x="779873" y="1034038"/>
          <a:ext cx="10058400" cy="46995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050820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1764847564"/>
              </p:ext>
            </p:extLst>
          </p:nvPr>
        </p:nvGraphicFramePr>
        <p:xfrm>
          <a:off x="94941" y="682484"/>
          <a:ext cx="10058400" cy="46034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820447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C39B7083-4089-E884-AF7A-FDE56909DD10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2557463"/>
            <a:ext cx="9601200" cy="33178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   </a:t>
            </a:r>
            <a:endParaRPr lang="en-US" dirty="0"/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4089337954"/>
              </p:ext>
            </p:extLst>
          </p:nvPr>
        </p:nvGraphicFramePr>
        <p:xfrm>
          <a:off x="840509" y="682484"/>
          <a:ext cx="9312832" cy="46034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68630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2AFF577-B605-EE3E-46FE-26B876986A4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80655" y="834648"/>
            <a:ext cx="10030689" cy="1303715"/>
          </a:xfr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en-US" b="1" i="1" dirty="0" smtClean="0">
                <a:latin typeface="Algerian" pitchFamily="82" charset="0"/>
                <a:cs typeface="Times New Roman" panose="02020603050405020304" pitchFamily="18" charset="0"/>
              </a:rPr>
              <a:t>overview</a:t>
            </a:r>
            <a:endParaRPr lang="en-US" b="1" i="1" dirty="0">
              <a:latin typeface="Algerian" pitchFamily="82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9E5A6025-3EF0-7734-09AE-9D52B698149D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052945" y="2419927"/>
            <a:ext cx="10030691" cy="3455411"/>
          </a:xfr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 fontScale="92500"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   Online reservation to restaurant by user account the home page will be available it</a:t>
            </a:r>
          </a:p>
          <a:p>
            <a:pPr marL="0" indent="0">
              <a:buNone/>
            </a:pPr>
            <a:r>
              <a:rPr lang="en-US" dirty="0" smtClean="0"/>
              <a:t>   For all including offers to food and description about chef and restaurant social</a:t>
            </a:r>
          </a:p>
          <a:p>
            <a:pPr marL="0" indent="0">
              <a:buNone/>
            </a:pPr>
            <a:r>
              <a:rPr lang="en-US" dirty="0" smtClean="0"/>
              <a:t>   account and contact when user click on login will be access to log in page can </a:t>
            </a:r>
          </a:p>
          <a:p>
            <a:pPr marL="0" indent="0">
              <a:buNone/>
            </a:pPr>
            <a:r>
              <a:rPr lang="en-US" dirty="0" smtClean="0"/>
              <a:t>   use his account and password as admin or user if did not have account will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go to sign up page then he can order food as he want with visa or cash.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4739" y="877454"/>
            <a:ext cx="2684102" cy="122843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glow rad="63500">
              <a:schemeClr val="accent4">
                <a:satMod val="175000"/>
                <a:alpha val="40000"/>
              </a:schemeClr>
            </a:glow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1694085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2973856015"/>
              </p:ext>
            </p:extLst>
          </p:nvPr>
        </p:nvGraphicFramePr>
        <p:xfrm>
          <a:off x="757382" y="951346"/>
          <a:ext cx="10815782" cy="52000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372977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4615874" cy="57304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410691" y="3661832"/>
            <a:ext cx="3242306" cy="1455113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The offer page</a:t>
            </a:r>
            <a:endParaRPr lang="en-US" dirty="0">
              <a:solidFill>
                <a:schemeClr val="bg1"/>
              </a:solidFill>
            </a:endParaRPr>
          </a:p>
        </p:txBody>
      </p:sp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857601758"/>
              </p:ext>
            </p:extLst>
          </p:nvPr>
        </p:nvGraphicFramePr>
        <p:xfrm>
          <a:off x="669551" y="858982"/>
          <a:ext cx="10862248" cy="46941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322748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395581816"/>
              </p:ext>
            </p:extLst>
          </p:nvPr>
        </p:nvGraphicFramePr>
        <p:xfrm>
          <a:off x="1089891" y="1324840"/>
          <a:ext cx="9966036" cy="43739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000179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1427127380"/>
              </p:ext>
            </p:extLst>
          </p:nvPr>
        </p:nvGraphicFramePr>
        <p:xfrm>
          <a:off x="1542473" y="895927"/>
          <a:ext cx="9411853" cy="50430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679803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440686118"/>
              </p:ext>
            </p:extLst>
          </p:nvPr>
        </p:nvGraphicFramePr>
        <p:xfrm>
          <a:off x="2032000" y="1266825"/>
          <a:ext cx="8128000" cy="43243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945932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496900320"/>
              </p:ext>
            </p:extLst>
          </p:nvPr>
        </p:nvGraphicFramePr>
        <p:xfrm>
          <a:off x="2032000" y="1247775"/>
          <a:ext cx="8128000" cy="43624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99107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Apothecary">
      <a:dk1>
        <a:sysClr val="windowText" lastClr="000000"/>
      </a:dk1>
      <a:lt1>
        <a:sysClr val="window" lastClr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rganic">
      <a:majorFont>
        <a:latin typeface="Garamond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rganic" id="{28CDC826-8792-45C0-861B-85EB3ADEDA33}" vid="{7039A4B3-0617-4CFC-B614-27363ECC28A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2401</TotalTime>
  <Words>148</Words>
  <Application>Microsoft Office PowerPoint</Application>
  <PresentationFormat>Custom</PresentationFormat>
  <Paragraphs>32</Paragraphs>
  <Slides>15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Organic</vt:lpstr>
      <vt:lpstr>PowerPoint Presentation</vt:lpstr>
      <vt:lpstr>PowerPoint Presentation</vt:lpstr>
      <vt:lpstr>overview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Leqaa Mohamed</dc:creator>
  <cp:lastModifiedBy>compu magic</cp:lastModifiedBy>
  <cp:revision>12</cp:revision>
  <dcterms:created xsi:type="dcterms:W3CDTF">2022-08-18T22:32:39Z</dcterms:created>
  <dcterms:modified xsi:type="dcterms:W3CDTF">2022-08-20T19:02:29Z</dcterms:modified>
</cp:coreProperties>
</file>